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771389-29C0-41AC-8D3A-B3962A95C0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223781-FBD9-4DA3-B51F-40027DC1186F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Director Housing Services</a:t>
          </a:r>
        </a:p>
      </dgm:t>
    </dgm:pt>
    <dgm:pt modelId="{409A38E4-5F05-40E3-B697-F2CE6318416B}" type="parTrans" cxnId="{53C83821-4EBD-4465-9EA4-ADD7FD7E7873}">
      <dgm:prSet/>
      <dgm:spPr/>
      <dgm:t>
        <a:bodyPr/>
        <a:lstStyle/>
        <a:p>
          <a:endParaRPr lang="en-US"/>
        </a:p>
      </dgm:t>
    </dgm:pt>
    <dgm:pt modelId="{60ADA642-AD9C-436E-B547-6896CE465C85}" type="sibTrans" cxnId="{53C83821-4EBD-4465-9EA4-ADD7FD7E7873}">
      <dgm:prSet/>
      <dgm:spPr/>
      <dgm:t>
        <a:bodyPr/>
        <a:lstStyle/>
        <a:p>
          <a:endParaRPr lang="en-US"/>
        </a:p>
      </dgm:t>
    </dgm:pt>
    <dgm:pt modelId="{C92EC4F3-A38E-4280-ADDF-8F47E50A8E7B}">
      <dgm:prSet phldrT="[Text]"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Housing  Services Manager </a:t>
          </a:r>
        </a:p>
      </dgm:t>
    </dgm:pt>
    <dgm:pt modelId="{118551F5-7F35-4C1D-9D71-CD9E1BAD0742}" type="parTrans" cxnId="{D533B9FB-F3B6-42E5-B832-EFA694CD8C15}">
      <dgm:prSet/>
      <dgm:spPr/>
      <dgm:t>
        <a:bodyPr/>
        <a:lstStyle/>
        <a:p>
          <a:endParaRPr lang="en-US"/>
        </a:p>
      </dgm:t>
    </dgm:pt>
    <dgm:pt modelId="{5F9BE0A6-9A8C-4336-9DD9-A949B6AB22A2}" type="sibTrans" cxnId="{D533B9FB-F3B6-42E5-B832-EFA694CD8C15}">
      <dgm:prSet/>
      <dgm:spPr/>
      <dgm:t>
        <a:bodyPr/>
        <a:lstStyle/>
        <a:p>
          <a:endParaRPr lang="en-US"/>
        </a:p>
      </dgm:t>
    </dgm:pt>
    <dgm:pt modelId="{F84E0D57-2855-4E5E-878A-6F6BD11CDEE9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Trust Manager</a:t>
          </a:r>
        </a:p>
      </dgm:t>
    </dgm:pt>
    <dgm:pt modelId="{7D3C6DD8-0E12-4274-B82A-A55C4D3A7F3F}" type="parTrans" cxnId="{563C638F-2929-43B3-9A05-50A59B628E39}">
      <dgm:prSet/>
      <dgm:spPr/>
      <dgm:t>
        <a:bodyPr/>
        <a:lstStyle/>
        <a:p>
          <a:endParaRPr lang="en-US"/>
        </a:p>
      </dgm:t>
    </dgm:pt>
    <dgm:pt modelId="{42DD0329-EBEE-4D90-80DC-0DAC0FB934EF}" type="sibTrans" cxnId="{563C638F-2929-43B3-9A05-50A59B628E39}">
      <dgm:prSet/>
      <dgm:spPr/>
      <dgm:t>
        <a:bodyPr/>
        <a:lstStyle/>
        <a:p>
          <a:endParaRPr lang="en-US"/>
        </a:p>
      </dgm:t>
    </dgm:pt>
    <dgm:pt modelId="{59F6D374-FF9F-4C16-BDC8-426B2369E63C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Care</a:t>
          </a:r>
          <a:r>
            <a:rPr lang="en-US" baseline="0" dirty="0">
              <a:solidFill>
                <a:schemeClr val="bg1"/>
              </a:solidFill>
            </a:rPr>
            <a:t> and Repair Project Manager </a:t>
          </a:r>
          <a:endParaRPr lang="en-US" dirty="0">
            <a:solidFill>
              <a:schemeClr val="bg1"/>
            </a:solidFill>
          </a:endParaRPr>
        </a:p>
      </dgm:t>
    </dgm:pt>
    <dgm:pt modelId="{DE816BDC-2BFF-4813-9921-4BB0B71ED4C2}" type="parTrans" cxnId="{24BA896B-63DD-443A-B08D-AD7F7460CB72}">
      <dgm:prSet/>
      <dgm:spPr/>
      <dgm:t>
        <a:bodyPr/>
        <a:lstStyle/>
        <a:p>
          <a:endParaRPr lang="en-US"/>
        </a:p>
      </dgm:t>
    </dgm:pt>
    <dgm:pt modelId="{59AD0E49-C462-49DB-B5D2-47170CE78F58}" type="sibTrans" cxnId="{24BA896B-63DD-443A-B08D-AD7F7460CB72}">
      <dgm:prSet/>
      <dgm:spPr/>
      <dgm:t>
        <a:bodyPr/>
        <a:lstStyle/>
        <a:p>
          <a:endParaRPr lang="en-US"/>
        </a:p>
      </dgm:t>
    </dgm:pt>
    <dgm:pt modelId="{516C69A0-0393-4D58-8CD9-73AF6C94EC5F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Senior</a:t>
          </a:r>
          <a:r>
            <a:rPr lang="en-US" baseline="0" dirty="0">
              <a:solidFill>
                <a:schemeClr val="bg1"/>
              </a:solidFill>
            </a:rPr>
            <a:t> Technical Officer </a:t>
          </a:r>
          <a:endParaRPr lang="en-US" dirty="0">
            <a:solidFill>
              <a:schemeClr val="bg1"/>
            </a:solidFill>
          </a:endParaRPr>
        </a:p>
      </dgm:t>
    </dgm:pt>
    <dgm:pt modelId="{BCDA9CC7-AF3E-4825-B88F-0A88C896C299}" type="parTrans" cxnId="{4CC387D2-5D6C-4DE9-B1CA-48969EF4F53D}">
      <dgm:prSet/>
      <dgm:spPr/>
      <dgm:t>
        <a:bodyPr/>
        <a:lstStyle/>
        <a:p>
          <a:endParaRPr lang="en-US"/>
        </a:p>
      </dgm:t>
    </dgm:pt>
    <dgm:pt modelId="{A5138857-9C20-42AD-95BA-B53B0E349584}" type="sibTrans" cxnId="{4CC387D2-5D6C-4DE9-B1CA-48969EF4F53D}">
      <dgm:prSet/>
      <dgm:spPr/>
      <dgm:t>
        <a:bodyPr/>
        <a:lstStyle/>
        <a:p>
          <a:endParaRPr lang="en-US"/>
        </a:p>
      </dgm:t>
    </dgm:pt>
    <dgm:pt modelId="{740301FA-63C3-42FD-83ED-13E39BEC1C65}">
      <dgm:prSet/>
      <dgm:spPr/>
      <dgm:t>
        <a:bodyPr/>
        <a:lstStyle/>
        <a:p>
          <a:r>
            <a:rPr lang="en-GB" dirty="0"/>
            <a:t>Chief Executive</a:t>
          </a:r>
        </a:p>
      </dgm:t>
    </dgm:pt>
    <dgm:pt modelId="{E7285987-54F1-430E-88DC-5B318C9BBFFB}" type="parTrans" cxnId="{78FA01C3-2280-4962-ACD1-6EF2976618FA}">
      <dgm:prSet/>
      <dgm:spPr/>
      <dgm:t>
        <a:bodyPr/>
        <a:lstStyle/>
        <a:p>
          <a:endParaRPr lang="en-GB"/>
        </a:p>
      </dgm:t>
    </dgm:pt>
    <dgm:pt modelId="{F14EA8E9-EF35-49C6-8ACB-FD271090F522}" type="sibTrans" cxnId="{78FA01C3-2280-4962-ACD1-6EF2976618FA}">
      <dgm:prSet/>
      <dgm:spPr/>
      <dgm:t>
        <a:bodyPr/>
        <a:lstStyle/>
        <a:p>
          <a:endParaRPr lang="en-GB"/>
        </a:p>
      </dgm:t>
    </dgm:pt>
    <dgm:pt modelId="{4F370CEA-C18D-4868-9600-E874843AD57B}">
      <dgm:prSet/>
      <dgm:spPr/>
      <dgm:t>
        <a:bodyPr/>
        <a:lstStyle/>
        <a:p>
          <a:r>
            <a:rPr lang="en-GB" dirty="0"/>
            <a:t>Director Finance and Corporate Services</a:t>
          </a:r>
        </a:p>
      </dgm:t>
    </dgm:pt>
    <dgm:pt modelId="{1532D954-AFD6-4011-A519-EEA6D394EA2E}" type="parTrans" cxnId="{B7C2B101-F343-4B6D-83D7-28E232F06DF3}">
      <dgm:prSet/>
      <dgm:spPr/>
      <dgm:t>
        <a:bodyPr/>
        <a:lstStyle/>
        <a:p>
          <a:endParaRPr lang="en-GB"/>
        </a:p>
      </dgm:t>
    </dgm:pt>
    <dgm:pt modelId="{60918C8E-94C7-406C-AA80-3DCDF55EAC02}" type="sibTrans" cxnId="{B7C2B101-F343-4B6D-83D7-28E232F06DF3}">
      <dgm:prSet/>
      <dgm:spPr/>
      <dgm:t>
        <a:bodyPr/>
        <a:lstStyle/>
        <a:p>
          <a:endParaRPr lang="en-GB"/>
        </a:p>
      </dgm:t>
    </dgm:pt>
    <dgm:pt modelId="{3EA018D6-BC18-4887-8603-3486F9DD2E2D}">
      <dgm:prSet/>
      <dgm:spPr/>
      <dgm:t>
        <a:bodyPr/>
        <a:lstStyle/>
        <a:p>
          <a:r>
            <a:rPr lang="en-GB" dirty="0"/>
            <a:t>Director</a:t>
          </a:r>
          <a:r>
            <a:rPr lang="en-GB" baseline="0" dirty="0"/>
            <a:t> of Property Assets</a:t>
          </a:r>
          <a:endParaRPr lang="en-GB" dirty="0"/>
        </a:p>
      </dgm:t>
    </dgm:pt>
    <dgm:pt modelId="{47F6FD57-19AD-4845-9CB0-3E671B1989A6}" type="parTrans" cxnId="{EB5BA9C7-20D2-4D1C-8637-0543E053AE79}">
      <dgm:prSet/>
      <dgm:spPr/>
      <dgm:t>
        <a:bodyPr/>
        <a:lstStyle/>
        <a:p>
          <a:endParaRPr lang="en-GB"/>
        </a:p>
      </dgm:t>
    </dgm:pt>
    <dgm:pt modelId="{1CF98F11-9CC6-4300-BDE1-5E78ED5988D0}" type="sibTrans" cxnId="{EB5BA9C7-20D2-4D1C-8637-0543E053AE79}">
      <dgm:prSet/>
      <dgm:spPr/>
      <dgm:t>
        <a:bodyPr/>
        <a:lstStyle/>
        <a:p>
          <a:endParaRPr lang="en-GB"/>
        </a:p>
      </dgm:t>
    </dgm:pt>
    <dgm:pt modelId="{5AABC0B8-4953-4DDE-A9D7-35AB0584B575}">
      <dgm:prSet/>
      <dgm:spPr/>
      <dgm:t>
        <a:bodyPr/>
        <a:lstStyle/>
        <a:p>
          <a:r>
            <a:rPr lang="en-GB" dirty="0"/>
            <a:t>Finance Manager</a:t>
          </a:r>
        </a:p>
      </dgm:t>
    </dgm:pt>
    <dgm:pt modelId="{A9D331D3-5C99-4388-B786-C75E04EE0AD2}" type="parTrans" cxnId="{AAFF59F6-55A8-4593-95DB-09C5BDC13549}">
      <dgm:prSet/>
      <dgm:spPr/>
      <dgm:t>
        <a:bodyPr/>
        <a:lstStyle/>
        <a:p>
          <a:endParaRPr lang="en-GB"/>
        </a:p>
      </dgm:t>
    </dgm:pt>
    <dgm:pt modelId="{263A3657-1002-4804-A68E-E9EC3CCFEBDE}" type="sibTrans" cxnId="{AAFF59F6-55A8-4593-95DB-09C5BDC13549}">
      <dgm:prSet/>
      <dgm:spPr/>
      <dgm:t>
        <a:bodyPr/>
        <a:lstStyle/>
        <a:p>
          <a:endParaRPr lang="en-GB"/>
        </a:p>
      </dgm:t>
    </dgm:pt>
    <dgm:pt modelId="{1DF41F81-123D-48A1-B0FA-71BC7AC59DC1}">
      <dgm:prSet/>
      <dgm:spPr/>
      <dgm:t>
        <a:bodyPr/>
        <a:lstStyle/>
        <a:p>
          <a:r>
            <a:rPr lang="en-GB" dirty="0"/>
            <a:t>Corporate Services Manager</a:t>
          </a:r>
        </a:p>
      </dgm:t>
    </dgm:pt>
    <dgm:pt modelId="{88C441A5-EEE0-49BB-A0BB-4CAC416F8800}" type="parTrans" cxnId="{EC94A307-5960-4574-AC2D-04D5520ED00E}">
      <dgm:prSet/>
      <dgm:spPr/>
      <dgm:t>
        <a:bodyPr/>
        <a:lstStyle/>
        <a:p>
          <a:endParaRPr lang="en-GB"/>
        </a:p>
      </dgm:t>
    </dgm:pt>
    <dgm:pt modelId="{425F9382-6F23-4D28-BA99-5842DFEEBF65}" type="sibTrans" cxnId="{EC94A307-5960-4574-AC2D-04D5520ED00E}">
      <dgm:prSet/>
      <dgm:spPr/>
      <dgm:t>
        <a:bodyPr/>
        <a:lstStyle/>
        <a:p>
          <a:endParaRPr lang="en-GB"/>
        </a:p>
      </dgm:t>
    </dgm:pt>
    <dgm:pt modelId="{2A2B6E84-F1AA-4EDB-BEFE-960C3EE8B790}">
      <dgm:prSet/>
      <dgm:spPr/>
      <dgm:t>
        <a:bodyPr/>
        <a:lstStyle/>
        <a:p>
          <a:r>
            <a:rPr lang="en-GB" dirty="0"/>
            <a:t>Senior Finance Officer</a:t>
          </a:r>
        </a:p>
      </dgm:t>
    </dgm:pt>
    <dgm:pt modelId="{FF7C2BFD-41C9-4C54-9B47-C13B46CF04D6}" type="parTrans" cxnId="{6A50C5F5-246A-49B6-A2C9-8CEBE310E865}">
      <dgm:prSet/>
      <dgm:spPr/>
      <dgm:t>
        <a:bodyPr/>
        <a:lstStyle/>
        <a:p>
          <a:endParaRPr lang="en-GB"/>
        </a:p>
      </dgm:t>
    </dgm:pt>
    <dgm:pt modelId="{DEFCD1B6-87A5-446C-95AB-EE8230F5A24B}" type="sibTrans" cxnId="{6A50C5F5-246A-49B6-A2C9-8CEBE310E865}">
      <dgm:prSet/>
      <dgm:spPr/>
      <dgm:t>
        <a:bodyPr/>
        <a:lstStyle/>
        <a:p>
          <a:endParaRPr lang="en-GB"/>
        </a:p>
      </dgm:t>
    </dgm:pt>
    <dgm:pt modelId="{3624D7F9-C615-4DA3-9202-8EB1102A32DD}">
      <dgm:prSet/>
      <dgm:spPr/>
      <dgm:t>
        <a:bodyPr/>
        <a:lstStyle/>
        <a:p>
          <a:r>
            <a:rPr lang="en-GB" dirty="0"/>
            <a:t>Compliance Advisor</a:t>
          </a:r>
        </a:p>
      </dgm:t>
    </dgm:pt>
    <dgm:pt modelId="{E4800769-A7C6-4E9C-B0A8-5EB99323BCE7}" type="parTrans" cxnId="{8AA8B1D0-BA56-4359-B7CE-8DB3CF401302}">
      <dgm:prSet/>
      <dgm:spPr/>
      <dgm:t>
        <a:bodyPr/>
        <a:lstStyle/>
        <a:p>
          <a:endParaRPr lang="en-GB"/>
        </a:p>
      </dgm:t>
    </dgm:pt>
    <dgm:pt modelId="{87E22201-130B-45A3-8E8D-FE7E723E5ED9}" type="sibTrans" cxnId="{8AA8B1D0-BA56-4359-B7CE-8DB3CF401302}">
      <dgm:prSet/>
      <dgm:spPr/>
      <dgm:t>
        <a:bodyPr/>
        <a:lstStyle/>
        <a:p>
          <a:endParaRPr lang="en-GB"/>
        </a:p>
      </dgm:t>
    </dgm:pt>
    <dgm:pt modelId="{DCA724F6-7993-4AFE-BE1E-D7C13105A6BF}">
      <dgm:prSet/>
      <dgm:spPr/>
      <dgm:t>
        <a:bodyPr/>
        <a:lstStyle/>
        <a:p>
          <a:r>
            <a:rPr lang="en-GB" dirty="0"/>
            <a:t>Senior Housing Support Officer</a:t>
          </a:r>
        </a:p>
      </dgm:t>
    </dgm:pt>
    <dgm:pt modelId="{47F285A4-3C5B-46F4-A677-93FD009C6186}" type="parTrans" cxnId="{D24B7CED-A8A6-41E8-A9FC-27BE48A1ACF7}">
      <dgm:prSet/>
      <dgm:spPr/>
      <dgm:t>
        <a:bodyPr/>
        <a:lstStyle/>
        <a:p>
          <a:endParaRPr lang="en-GB"/>
        </a:p>
      </dgm:t>
    </dgm:pt>
    <dgm:pt modelId="{062BA97C-B1F0-454D-B705-0C2C9522A1ED}" type="sibTrans" cxnId="{D24B7CED-A8A6-41E8-A9FC-27BE48A1ACF7}">
      <dgm:prSet/>
      <dgm:spPr/>
      <dgm:t>
        <a:bodyPr/>
        <a:lstStyle/>
        <a:p>
          <a:endParaRPr lang="en-GB"/>
        </a:p>
      </dgm:t>
    </dgm:pt>
    <dgm:pt modelId="{8CCD8B51-F498-48D5-A315-84A620BCA700}">
      <dgm:prSet/>
      <dgm:spPr/>
      <dgm:t>
        <a:bodyPr/>
        <a:lstStyle/>
        <a:p>
          <a:r>
            <a:rPr lang="en-GB" dirty="0"/>
            <a:t>Senior Housing Services Officer</a:t>
          </a:r>
        </a:p>
      </dgm:t>
    </dgm:pt>
    <dgm:pt modelId="{05D81192-6E81-40F8-B698-6E1DA40B5688}" type="parTrans" cxnId="{AF4B8463-0BB7-40FE-9960-E8D7247F939D}">
      <dgm:prSet/>
      <dgm:spPr/>
      <dgm:t>
        <a:bodyPr/>
        <a:lstStyle/>
        <a:p>
          <a:endParaRPr lang="en-GB"/>
        </a:p>
      </dgm:t>
    </dgm:pt>
    <dgm:pt modelId="{20C8F591-3C8E-461B-9F09-CC5E470AF7F6}" type="sibTrans" cxnId="{AF4B8463-0BB7-40FE-9960-E8D7247F939D}">
      <dgm:prSet/>
      <dgm:spPr/>
      <dgm:t>
        <a:bodyPr/>
        <a:lstStyle/>
        <a:p>
          <a:endParaRPr lang="en-GB"/>
        </a:p>
      </dgm:t>
    </dgm:pt>
    <dgm:pt modelId="{3426947E-D17A-437B-9291-97B3BC35C927}">
      <dgm:prSet/>
      <dgm:spPr/>
      <dgm:t>
        <a:bodyPr/>
        <a:lstStyle/>
        <a:p>
          <a:r>
            <a:rPr lang="en-GB" dirty="0"/>
            <a:t>Housing Services Support Team Leader</a:t>
          </a:r>
        </a:p>
      </dgm:t>
    </dgm:pt>
    <dgm:pt modelId="{3776E081-21DC-4268-B638-4EC88F11F322}" type="parTrans" cxnId="{8ED98C4F-33E8-4D2A-A98D-1B4D723EDD12}">
      <dgm:prSet/>
      <dgm:spPr/>
      <dgm:t>
        <a:bodyPr/>
        <a:lstStyle/>
        <a:p>
          <a:endParaRPr lang="en-GB"/>
        </a:p>
      </dgm:t>
    </dgm:pt>
    <dgm:pt modelId="{8572CA2A-7027-40EC-B695-DF9C92F35542}" type="sibTrans" cxnId="{8ED98C4F-33E8-4D2A-A98D-1B4D723EDD12}">
      <dgm:prSet/>
      <dgm:spPr/>
      <dgm:t>
        <a:bodyPr/>
        <a:lstStyle/>
        <a:p>
          <a:endParaRPr lang="en-GB"/>
        </a:p>
      </dgm:t>
    </dgm:pt>
    <dgm:pt modelId="{60EEA0F0-A79A-42E5-A541-D494868654B0}">
      <dgm:prSet/>
      <dgm:spPr/>
      <dgm:t>
        <a:bodyPr/>
        <a:lstStyle/>
        <a:p>
          <a:r>
            <a:rPr lang="en-GB" dirty="0"/>
            <a:t>Housing Allocations Support Assistant</a:t>
          </a:r>
        </a:p>
      </dgm:t>
    </dgm:pt>
    <dgm:pt modelId="{6F8DF8DD-B813-451D-A631-FC7B1B5ECBEE}" type="parTrans" cxnId="{23614D19-8D62-4C49-B825-BD08A00B84DE}">
      <dgm:prSet/>
      <dgm:spPr/>
      <dgm:t>
        <a:bodyPr/>
        <a:lstStyle/>
        <a:p>
          <a:endParaRPr lang="en-GB"/>
        </a:p>
      </dgm:t>
    </dgm:pt>
    <dgm:pt modelId="{4EFE7C02-75ED-41A9-B9EC-3F56C4F714C1}" type="sibTrans" cxnId="{23614D19-8D62-4C49-B825-BD08A00B84DE}">
      <dgm:prSet/>
      <dgm:spPr/>
      <dgm:t>
        <a:bodyPr/>
        <a:lstStyle/>
        <a:p>
          <a:endParaRPr lang="en-GB"/>
        </a:p>
      </dgm:t>
    </dgm:pt>
    <dgm:pt modelId="{3A38DFE9-6BCA-4319-B183-93720571222D}">
      <dgm:prSet/>
      <dgm:spPr/>
      <dgm:t>
        <a:bodyPr/>
        <a:lstStyle/>
        <a:p>
          <a:r>
            <a:rPr lang="en-GB" dirty="0"/>
            <a:t>Tenant Participation Officer</a:t>
          </a:r>
        </a:p>
      </dgm:t>
    </dgm:pt>
    <dgm:pt modelId="{AF9D5A93-10F5-4EF6-A7A4-FA98E8E2DD7F}" type="parTrans" cxnId="{7AE0FD1B-B675-4891-A710-9C8ED9961F83}">
      <dgm:prSet/>
      <dgm:spPr/>
      <dgm:t>
        <a:bodyPr/>
        <a:lstStyle/>
        <a:p>
          <a:endParaRPr lang="en-GB"/>
        </a:p>
      </dgm:t>
    </dgm:pt>
    <dgm:pt modelId="{A50CA4FB-AE4B-4532-9357-56A240A3D728}" type="sibTrans" cxnId="{7AE0FD1B-B675-4891-A710-9C8ED9961F83}">
      <dgm:prSet/>
      <dgm:spPr/>
      <dgm:t>
        <a:bodyPr/>
        <a:lstStyle/>
        <a:p>
          <a:endParaRPr lang="en-GB"/>
        </a:p>
      </dgm:t>
    </dgm:pt>
    <dgm:pt modelId="{D447A9BB-06FD-42E6-B397-EA27DE908161}">
      <dgm:prSet/>
      <dgm:spPr/>
      <dgm:t>
        <a:bodyPr/>
        <a:lstStyle/>
        <a:p>
          <a:r>
            <a:rPr lang="en-GB" dirty="0"/>
            <a:t>Customer Services Assistants</a:t>
          </a:r>
        </a:p>
        <a:p>
          <a:r>
            <a:rPr lang="en-GB" dirty="0"/>
            <a:t>2.3 FTE</a:t>
          </a:r>
        </a:p>
      </dgm:t>
    </dgm:pt>
    <dgm:pt modelId="{4E37AA9F-B95B-4583-BDD3-171BD00778BD}" type="parTrans" cxnId="{0B2C31B3-2496-4EE8-923C-D2D4EA908833}">
      <dgm:prSet/>
      <dgm:spPr/>
      <dgm:t>
        <a:bodyPr/>
        <a:lstStyle/>
        <a:p>
          <a:endParaRPr lang="en-GB"/>
        </a:p>
      </dgm:t>
    </dgm:pt>
    <dgm:pt modelId="{A5F93B45-3401-4423-90C4-A88E8199647F}" type="sibTrans" cxnId="{0B2C31B3-2496-4EE8-923C-D2D4EA908833}">
      <dgm:prSet/>
      <dgm:spPr/>
      <dgm:t>
        <a:bodyPr/>
        <a:lstStyle/>
        <a:p>
          <a:endParaRPr lang="en-GB"/>
        </a:p>
      </dgm:t>
    </dgm:pt>
    <dgm:pt modelId="{E0AD0BEC-CC0F-4A47-B002-7F02049502BA}">
      <dgm:prSet/>
      <dgm:spPr/>
      <dgm:t>
        <a:bodyPr/>
        <a:lstStyle/>
        <a:p>
          <a:r>
            <a:rPr lang="en-GB" dirty="0"/>
            <a:t>Admin Assistant</a:t>
          </a:r>
        </a:p>
        <a:p>
          <a:r>
            <a:rPr lang="en-GB" dirty="0"/>
            <a:t>1.4 FTE</a:t>
          </a:r>
        </a:p>
      </dgm:t>
    </dgm:pt>
    <dgm:pt modelId="{9CF8C67C-855B-4B3A-B31E-644DD1E5282B}" type="parTrans" cxnId="{EFD06348-9580-486A-8556-2E7511CF13D5}">
      <dgm:prSet/>
      <dgm:spPr/>
      <dgm:t>
        <a:bodyPr/>
        <a:lstStyle/>
        <a:p>
          <a:endParaRPr lang="en-GB"/>
        </a:p>
      </dgm:t>
    </dgm:pt>
    <dgm:pt modelId="{7D2369E2-70E1-474C-9652-2BF803CD6ACF}" type="sibTrans" cxnId="{EFD06348-9580-486A-8556-2E7511CF13D5}">
      <dgm:prSet/>
      <dgm:spPr/>
      <dgm:t>
        <a:bodyPr/>
        <a:lstStyle/>
        <a:p>
          <a:endParaRPr lang="en-GB"/>
        </a:p>
      </dgm:t>
    </dgm:pt>
    <dgm:pt modelId="{3112EE88-8B26-450A-9EC8-800C420FF5CC}">
      <dgm:prSet/>
      <dgm:spPr/>
      <dgm:t>
        <a:bodyPr/>
        <a:lstStyle/>
        <a:p>
          <a:r>
            <a:rPr lang="en-GB" dirty="0"/>
            <a:t>Housing Officer</a:t>
          </a:r>
        </a:p>
        <a:p>
          <a:r>
            <a:rPr lang="en-GB" dirty="0"/>
            <a:t>6.1 FTE</a:t>
          </a:r>
        </a:p>
      </dgm:t>
    </dgm:pt>
    <dgm:pt modelId="{93B8D5DF-D3E8-42F5-8A67-EB10D16F0236}" type="parTrans" cxnId="{6C696A18-148B-4E11-885D-1B990733F3C7}">
      <dgm:prSet/>
      <dgm:spPr/>
      <dgm:t>
        <a:bodyPr/>
        <a:lstStyle/>
        <a:p>
          <a:endParaRPr lang="en-GB"/>
        </a:p>
      </dgm:t>
    </dgm:pt>
    <dgm:pt modelId="{F77436E9-DA49-4DDE-A086-B370DD7C93B8}" type="sibTrans" cxnId="{6C696A18-148B-4E11-885D-1B990733F3C7}">
      <dgm:prSet/>
      <dgm:spPr/>
      <dgm:t>
        <a:bodyPr/>
        <a:lstStyle/>
        <a:p>
          <a:endParaRPr lang="en-GB"/>
        </a:p>
      </dgm:t>
    </dgm:pt>
    <dgm:pt modelId="{DB71D71A-5E61-4048-AB2B-50ADAED151C2}">
      <dgm:prSet/>
      <dgm:spPr/>
      <dgm:t>
        <a:bodyPr/>
        <a:lstStyle/>
        <a:p>
          <a:r>
            <a:rPr lang="en-GB" dirty="0"/>
            <a:t>Estate Management Assistant</a:t>
          </a:r>
        </a:p>
      </dgm:t>
    </dgm:pt>
    <dgm:pt modelId="{A5F13956-DB43-4D09-A391-45318D6AB84A}" type="parTrans" cxnId="{4E151C5B-FBF9-4956-A0E0-73AB4E407BC7}">
      <dgm:prSet/>
      <dgm:spPr/>
      <dgm:t>
        <a:bodyPr/>
        <a:lstStyle/>
        <a:p>
          <a:endParaRPr lang="en-GB"/>
        </a:p>
      </dgm:t>
    </dgm:pt>
    <dgm:pt modelId="{DD510D3D-E42B-4911-9BF9-548627DDD145}" type="sibTrans" cxnId="{4E151C5B-FBF9-4956-A0E0-73AB4E407BC7}">
      <dgm:prSet/>
      <dgm:spPr/>
      <dgm:t>
        <a:bodyPr/>
        <a:lstStyle/>
        <a:p>
          <a:endParaRPr lang="en-GB"/>
        </a:p>
      </dgm:t>
    </dgm:pt>
    <dgm:pt modelId="{FFECDB02-CE13-4952-BD8B-DBFABBBBE2D8}">
      <dgm:prSet/>
      <dgm:spPr/>
      <dgm:t>
        <a:bodyPr/>
        <a:lstStyle/>
        <a:p>
          <a:r>
            <a:rPr lang="en-GB" dirty="0"/>
            <a:t>Income Management Officer</a:t>
          </a:r>
        </a:p>
      </dgm:t>
    </dgm:pt>
    <dgm:pt modelId="{7B4D8BCC-58F9-4290-A347-E692493598C3}" type="parTrans" cxnId="{046FB899-01F6-461B-9DAD-1A90FF367D0C}">
      <dgm:prSet/>
      <dgm:spPr/>
      <dgm:t>
        <a:bodyPr/>
        <a:lstStyle/>
        <a:p>
          <a:endParaRPr lang="en-GB"/>
        </a:p>
      </dgm:t>
    </dgm:pt>
    <dgm:pt modelId="{8818A0AF-B09B-4F35-A792-E358C1085046}" type="sibTrans" cxnId="{046FB899-01F6-461B-9DAD-1A90FF367D0C}">
      <dgm:prSet/>
      <dgm:spPr/>
      <dgm:t>
        <a:bodyPr/>
        <a:lstStyle/>
        <a:p>
          <a:endParaRPr lang="en-GB"/>
        </a:p>
      </dgm:t>
    </dgm:pt>
    <dgm:pt modelId="{ACBFFC3D-BC9E-4074-A3E7-E49D6C8CBE12}">
      <dgm:prSet/>
      <dgm:spPr/>
      <dgm:t>
        <a:bodyPr/>
        <a:lstStyle/>
        <a:p>
          <a:r>
            <a:rPr lang="en-GB" dirty="0"/>
            <a:t>Housing Support Worker .</a:t>
          </a:r>
        </a:p>
        <a:p>
          <a:r>
            <a:rPr lang="en-GB" dirty="0"/>
            <a:t>1.6 FTE</a:t>
          </a:r>
        </a:p>
      </dgm:t>
    </dgm:pt>
    <dgm:pt modelId="{EE6DAA14-60D4-445D-8B4A-E2DC1B85A69C}" type="parTrans" cxnId="{D5F97C88-62BC-4829-8791-00122ABD340F}">
      <dgm:prSet/>
      <dgm:spPr/>
      <dgm:t>
        <a:bodyPr/>
        <a:lstStyle/>
        <a:p>
          <a:endParaRPr lang="en-GB"/>
        </a:p>
      </dgm:t>
    </dgm:pt>
    <dgm:pt modelId="{A6DF3FD9-6982-4BF3-9FFD-7694B682CD14}" type="sibTrans" cxnId="{D5F97C88-62BC-4829-8791-00122ABD340F}">
      <dgm:prSet/>
      <dgm:spPr/>
      <dgm:t>
        <a:bodyPr/>
        <a:lstStyle/>
        <a:p>
          <a:endParaRPr lang="en-GB"/>
        </a:p>
      </dgm:t>
    </dgm:pt>
    <dgm:pt modelId="{D5AB6686-A708-48CB-AB33-8AE69ADE4583}">
      <dgm:prSet/>
      <dgm:spPr/>
      <dgm:t>
        <a:bodyPr/>
        <a:lstStyle/>
        <a:p>
          <a:endParaRPr lang="en-GB"/>
        </a:p>
        <a:p>
          <a:r>
            <a:rPr lang="en-GB"/>
            <a:t>Scheme </a:t>
          </a:r>
          <a:r>
            <a:rPr lang="en-GB" dirty="0"/>
            <a:t>Managers</a:t>
          </a:r>
        </a:p>
        <a:p>
          <a:endParaRPr lang="en-GB" dirty="0"/>
        </a:p>
      </dgm:t>
    </dgm:pt>
    <dgm:pt modelId="{7AC674E4-559C-4238-A140-75C51700A1E3}" type="parTrans" cxnId="{9BC7D643-988C-482D-ADF5-DE6924BB8434}">
      <dgm:prSet/>
      <dgm:spPr/>
      <dgm:t>
        <a:bodyPr/>
        <a:lstStyle/>
        <a:p>
          <a:endParaRPr lang="en-GB"/>
        </a:p>
      </dgm:t>
    </dgm:pt>
    <dgm:pt modelId="{8DA6D341-FB86-4C62-92BF-80B9DF4F2957}" type="sibTrans" cxnId="{9BC7D643-988C-482D-ADF5-DE6924BB8434}">
      <dgm:prSet/>
      <dgm:spPr/>
      <dgm:t>
        <a:bodyPr/>
        <a:lstStyle/>
        <a:p>
          <a:endParaRPr lang="en-GB"/>
        </a:p>
      </dgm:t>
    </dgm:pt>
    <dgm:pt modelId="{CF19F992-8975-43E1-B812-D257C4AF806F}">
      <dgm:prSet/>
      <dgm:spPr/>
      <dgm:t>
        <a:bodyPr/>
        <a:lstStyle/>
        <a:p>
          <a:r>
            <a:rPr lang="en-GB" dirty="0"/>
            <a:t>Scheme </a:t>
          </a:r>
        </a:p>
        <a:p>
          <a:r>
            <a:rPr lang="en-GB" dirty="0"/>
            <a:t>Co-ordinators</a:t>
          </a:r>
        </a:p>
      </dgm:t>
    </dgm:pt>
    <dgm:pt modelId="{2EFCE057-116A-4CD3-B7B6-28E6415FF9E0}" type="parTrans" cxnId="{5F5CC802-4CCA-45BD-90B8-258CB9610A0C}">
      <dgm:prSet/>
      <dgm:spPr/>
      <dgm:t>
        <a:bodyPr/>
        <a:lstStyle/>
        <a:p>
          <a:endParaRPr lang="en-GB"/>
        </a:p>
      </dgm:t>
    </dgm:pt>
    <dgm:pt modelId="{FB0C3CF5-F9A5-4AB3-848F-B626FDE6400A}" type="sibTrans" cxnId="{5F5CC802-4CCA-45BD-90B8-258CB9610A0C}">
      <dgm:prSet/>
      <dgm:spPr/>
      <dgm:t>
        <a:bodyPr/>
        <a:lstStyle/>
        <a:p>
          <a:endParaRPr lang="en-GB"/>
        </a:p>
      </dgm:t>
    </dgm:pt>
    <dgm:pt modelId="{05C01C47-D34F-4214-B32D-F4DF38C1C317}">
      <dgm:prSet/>
      <dgm:spPr/>
      <dgm:t>
        <a:bodyPr/>
        <a:lstStyle/>
        <a:p>
          <a:r>
            <a:rPr lang="en-GB" dirty="0"/>
            <a:t>Senior Property Services Officer (Compliance)</a:t>
          </a:r>
        </a:p>
      </dgm:t>
    </dgm:pt>
    <dgm:pt modelId="{50A893CA-E0E1-4858-B87D-C775F061EFAE}" type="sibTrans" cxnId="{96C70AB3-632F-4ADD-84A4-A74D03940433}">
      <dgm:prSet/>
      <dgm:spPr/>
      <dgm:t>
        <a:bodyPr/>
        <a:lstStyle/>
        <a:p>
          <a:endParaRPr lang="en-GB"/>
        </a:p>
      </dgm:t>
    </dgm:pt>
    <dgm:pt modelId="{2B0099EE-9188-41C3-95D8-E6B5754D8490}" type="parTrans" cxnId="{96C70AB3-632F-4ADD-84A4-A74D03940433}">
      <dgm:prSet/>
      <dgm:spPr/>
      <dgm:t>
        <a:bodyPr/>
        <a:lstStyle/>
        <a:p>
          <a:endParaRPr lang="en-GB"/>
        </a:p>
      </dgm:t>
    </dgm:pt>
    <dgm:pt modelId="{B47EB25D-B845-4646-8888-DF026E13A334}">
      <dgm:prSet/>
      <dgm:spPr/>
      <dgm:t>
        <a:bodyPr/>
        <a:lstStyle/>
        <a:p>
          <a:r>
            <a:rPr lang="en-GB" dirty="0"/>
            <a:t>Senior</a:t>
          </a:r>
          <a:r>
            <a:rPr lang="en-GB" baseline="0" dirty="0"/>
            <a:t> Property Services Officer (Repairs)</a:t>
          </a:r>
          <a:endParaRPr lang="en-GB" dirty="0"/>
        </a:p>
      </dgm:t>
    </dgm:pt>
    <dgm:pt modelId="{2586B78D-478A-4B45-BEE1-B4761565B597}" type="sibTrans" cxnId="{A540D1A0-38B5-471C-961D-4CCE99FF4877}">
      <dgm:prSet/>
      <dgm:spPr/>
      <dgm:t>
        <a:bodyPr/>
        <a:lstStyle/>
        <a:p>
          <a:endParaRPr lang="en-GB"/>
        </a:p>
      </dgm:t>
    </dgm:pt>
    <dgm:pt modelId="{021E1875-FB00-4D84-8304-64F0CC74B2BD}" type="parTrans" cxnId="{A540D1A0-38B5-471C-961D-4CCE99FF4877}">
      <dgm:prSet/>
      <dgm:spPr/>
      <dgm:t>
        <a:bodyPr/>
        <a:lstStyle/>
        <a:p>
          <a:endParaRPr lang="en-GB"/>
        </a:p>
      </dgm:t>
    </dgm:pt>
    <dgm:pt modelId="{E04997EF-B863-4871-9180-EE8902A50339}">
      <dgm:prSet/>
      <dgm:spPr/>
      <dgm:t>
        <a:bodyPr/>
        <a:lstStyle/>
        <a:p>
          <a:r>
            <a:rPr lang="en-GB" dirty="0"/>
            <a:t>Communications Officer</a:t>
          </a:r>
        </a:p>
      </dgm:t>
    </dgm:pt>
    <dgm:pt modelId="{11F403FE-2B45-4B8B-A653-54CE9DE8A052}" type="parTrans" cxnId="{015D787B-343E-4B9E-A4A6-7B727D08E633}">
      <dgm:prSet/>
      <dgm:spPr/>
      <dgm:t>
        <a:bodyPr/>
        <a:lstStyle/>
        <a:p>
          <a:endParaRPr lang="en-GB"/>
        </a:p>
      </dgm:t>
    </dgm:pt>
    <dgm:pt modelId="{AC9D9890-C086-4813-A243-EBA6C90960B6}" type="sibTrans" cxnId="{015D787B-343E-4B9E-A4A6-7B727D08E633}">
      <dgm:prSet/>
      <dgm:spPr/>
      <dgm:t>
        <a:bodyPr/>
        <a:lstStyle/>
        <a:p>
          <a:endParaRPr lang="en-GB"/>
        </a:p>
      </dgm:t>
    </dgm:pt>
    <dgm:pt modelId="{9A2E9998-C9D0-4022-A54D-DD9DD6500643}">
      <dgm:prSet/>
      <dgm:spPr/>
      <dgm:t>
        <a:bodyPr/>
        <a:lstStyle/>
        <a:p>
          <a:r>
            <a:rPr lang="en-GB" dirty="0"/>
            <a:t>HR</a:t>
          </a:r>
          <a:r>
            <a:rPr lang="en-GB" baseline="0" dirty="0"/>
            <a:t> Officer</a:t>
          </a:r>
          <a:endParaRPr lang="en-GB" dirty="0"/>
        </a:p>
      </dgm:t>
    </dgm:pt>
    <dgm:pt modelId="{743ED5B9-F052-4325-8DC7-08A96DE17338}" type="parTrans" cxnId="{77176E32-1F2B-4DA8-B9F1-B9A7112A8B9B}">
      <dgm:prSet/>
      <dgm:spPr/>
      <dgm:t>
        <a:bodyPr/>
        <a:lstStyle/>
        <a:p>
          <a:endParaRPr lang="en-GB"/>
        </a:p>
      </dgm:t>
    </dgm:pt>
    <dgm:pt modelId="{96FB5A43-BF50-469B-BFF9-F462408369CC}" type="sibTrans" cxnId="{77176E32-1F2B-4DA8-B9F1-B9A7112A8B9B}">
      <dgm:prSet/>
      <dgm:spPr/>
      <dgm:t>
        <a:bodyPr/>
        <a:lstStyle/>
        <a:p>
          <a:endParaRPr lang="en-GB"/>
        </a:p>
      </dgm:t>
    </dgm:pt>
    <dgm:pt modelId="{4E272102-AD86-4BAD-9E7D-02B6EE4A8FFC}">
      <dgm:prSet/>
      <dgm:spPr/>
      <dgm:t>
        <a:bodyPr/>
        <a:lstStyle/>
        <a:p>
          <a:r>
            <a:rPr lang="en-GB" dirty="0"/>
            <a:t>Finance Officer</a:t>
          </a:r>
        </a:p>
        <a:p>
          <a:r>
            <a:rPr lang="en-GB" dirty="0"/>
            <a:t>2 FTE</a:t>
          </a:r>
        </a:p>
      </dgm:t>
    </dgm:pt>
    <dgm:pt modelId="{BFC012D8-8242-4B7F-BE58-EEF325642840}" type="parTrans" cxnId="{BE637DCF-CBAA-4FF4-B3BC-E998DBC5C1EA}">
      <dgm:prSet/>
      <dgm:spPr/>
      <dgm:t>
        <a:bodyPr/>
        <a:lstStyle/>
        <a:p>
          <a:endParaRPr lang="en-GB"/>
        </a:p>
      </dgm:t>
    </dgm:pt>
    <dgm:pt modelId="{1009D823-30BD-4C94-A4D9-E03665285FA2}" type="sibTrans" cxnId="{BE637DCF-CBAA-4FF4-B3BC-E998DBC5C1EA}">
      <dgm:prSet/>
      <dgm:spPr/>
      <dgm:t>
        <a:bodyPr/>
        <a:lstStyle/>
        <a:p>
          <a:endParaRPr lang="en-GB"/>
        </a:p>
      </dgm:t>
    </dgm:pt>
    <dgm:pt modelId="{D5E6F57C-334C-4999-AAD0-4DA2E71A530E}">
      <dgm:prSet/>
      <dgm:spPr/>
      <dgm:t>
        <a:bodyPr/>
        <a:lstStyle/>
        <a:p>
          <a:r>
            <a:rPr lang="en-GB" dirty="0"/>
            <a:t>Finance Assistant</a:t>
          </a:r>
        </a:p>
      </dgm:t>
    </dgm:pt>
    <dgm:pt modelId="{3C39CE4E-E5C0-4BEA-90AD-A53DA91607BB}" type="parTrans" cxnId="{626C5AC3-2A44-4547-BFA1-B33C15E3A257}">
      <dgm:prSet/>
      <dgm:spPr/>
      <dgm:t>
        <a:bodyPr/>
        <a:lstStyle/>
        <a:p>
          <a:endParaRPr lang="en-GB"/>
        </a:p>
      </dgm:t>
    </dgm:pt>
    <dgm:pt modelId="{3BD37A00-FCE6-4774-8C90-AF94F362D57D}" type="sibTrans" cxnId="{626C5AC3-2A44-4547-BFA1-B33C15E3A257}">
      <dgm:prSet/>
      <dgm:spPr/>
      <dgm:t>
        <a:bodyPr/>
        <a:lstStyle/>
        <a:p>
          <a:endParaRPr lang="en-GB"/>
        </a:p>
      </dgm:t>
    </dgm:pt>
    <dgm:pt modelId="{D0849313-7E43-4DDB-995A-4227008D058E}">
      <dgm:prSet/>
      <dgm:spPr/>
      <dgm:t>
        <a:bodyPr/>
        <a:lstStyle/>
        <a:p>
          <a:r>
            <a:rPr lang="en-GB" dirty="0"/>
            <a:t>Finance Admin </a:t>
          </a:r>
        </a:p>
        <a:p>
          <a:r>
            <a:rPr lang="en-GB" dirty="0"/>
            <a:t>(Fixed Term)</a:t>
          </a:r>
        </a:p>
      </dgm:t>
    </dgm:pt>
    <dgm:pt modelId="{2D4A1627-B0DB-4099-865E-F0EC6FA885CF}" type="parTrans" cxnId="{B2FE803E-F53A-486B-BFD3-3177950F50F4}">
      <dgm:prSet/>
      <dgm:spPr/>
      <dgm:t>
        <a:bodyPr/>
        <a:lstStyle/>
        <a:p>
          <a:endParaRPr lang="en-GB"/>
        </a:p>
      </dgm:t>
    </dgm:pt>
    <dgm:pt modelId="{09E3A544-FF27-40F6-9C08-ED15A70A7BFE}" type="sibTrans" cxnId="{B2FE803E-F53A-486B-BFD3-3177950F50F4}">
      <dgm:prSet/>
      <dgm:spPr/>
      <dgm:t>
        <a:bodyPr/>
        <a:lstStyle/>
        <a:p>
          <a:endParaRPr lang="en-GB"/>
        </a:p>
      </dgm:t>
    </dgm:pt>
    <dgm:pt modelId="{830A7587-81D3-4D03-ACB8-757546B9BDDE}">
      <dgm:prSet/>
      <dgm:spPr/>
      <dgm:t>
        <a:bodyPr/>
        <a:lstStyle/>
        <a:p>
          <a:r>
            <a:rPr lang="en-GB" dirty="0"/>
            <a:t>Team Members</a:t>
          </a:r>
        </a:p>
      </dgm:t>
    </dgm:pt>
    <dgm:pt modelId="{13ED69DE-D54D-4974-9008-CAE7DF5BD83D}" type="parTrans" cxnId="{F7F17443-88F9-4597-8C1E-9E69529E773D}">
      <dgm:prSet/>
      <dgm:spPr/>
      <dgm:t>
        <a:bodyPr/>
        <a:lstStyle/>
        <a:p>
          <a:endParaRPr lang="en-GB"/>
        </a:p>
      </dgm:t>
    </dgm:pt>
    <dgm:pt modelId="{1749B06A-0D53-4E9E-BC0F-83B444FFD70B}" type="sibTrans" cxnId="{F7F17443-88F9-4597-8C1E-9E69529E773D}">
      <dgm:prSet/>
      <dgm:spPr/>
      <dgm:t>
        <a:bodyPr/>
        <a:lstStyle/>
        <a:p>
          <a:endParaRPr lang="en-GB"/>
        </a:p>
      </dgm:t>
    </dgm:pt>
    <dgm:pt modelId="{88FA63B8-B21B-45DB-9D5B-78E2AC39FAF6}">
      <dgm:prSet/>
      <dgm:spPr/>
      <dgm:t>
        <a:bodyPr/>
        <a:lstStyle/>
        <a:p>
          <a:r>
            <a:rPr lang="en-GB" dirty="0"/>
            <a:t>Corporate Services Assistants</a:t>
          </a:r>
        </a:p>
        <a:p>
          <a:r>
            <a:rPr lang="en-GB" dirty="0"/>
            <a:t>1.5 FTE</a:t>
          </a:r>
        </a:p>
      </dgm:t>
    </dgm:pt>
    <dgm:pt modelId="{35D51397-DFD0-4AF4-AC5A-4C820623C86E}" type="parTrans" cxnId="{64A74C50-4692-4AD4-956B-534130AA5661}">
      <dgm:prSet/>
      <dgm:spPr/>
      <dgm:t>
        <a:bodyPr/>
        <a:lstStyle/>
        <a:p>
          <a:endParaRPr lang="en-GB"/>
        </a:p>
      </dgm:t>
    </dgm:pt>
    <dgm:pt modelId="{D127D73E-37A7-4128-887E-E069596BB475}" type="sibTrans" cxnId="{64A74C50-4692-4AD4-956B-534130AA5661}">
      <dgm:prSet/>
      <dgm:spPr/>
      <dgm:t>
        <a:bodyPr/>
        <a:lstStyle/>
        <a:p>
          <a:endParaRPr lang="en-GB"/>
        </a:p>
      </dgm:t>
    </dgm:pt>
    <dgm:pt modelId="{0CFBF53C-2484-4CBF-997B-7097771C6437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Support Officer</a:t>
          </a:r>
        </a:p>
      </dgm:t>
    </dgm:pt>
    <dgm:pt modelId="{69B4F2A1-54BF-41FD-8B55-010558167A98}" type="sibTrans" cxnId="{10F59E0C-5644-4D31-907B-63456754FB9F}">
      <dgm:prSet/>
      <dgm:spPr/>
      <dgm:t>
        <a:bodyPr/>
        <a:lstStyle/>
        <a:p>
          <a:endParaRPr lang="en-US"/>
        </a:p>
      </dgm:t>
    </dgm:pt>
    <dgm:pt modelId="{7A06BBB7-4DCE-4271-86C1-04CDA30B352E}" type="parTrans" cxnId="{10F59E0C-5644-4D31-907B-63456754FB9F}">
      <dgm:prSet/>
      <dgm:spPr/>
      <dgm:t>
        <a:bodyPr/>
        <a:lstStyle/>
        <a:p>
          <a:endParaRPr lang="en-US"/>
        </a:p>
      </dgm:t>
    </dgm:pt>
    <dgm:pt modelId="{8B52A7BC-959E-4A2A-8D8A-E4EF200260C6}">
      <dgm:prSet/>
      <dgm:spPr/>
      <dgm:t>
        <a:bodyPr/>
        <a:lstStyle/>
        <a:p>
          <a:r>
            <a:rPr lang="en-GB" dirty="0"/>
            <a:t>Assistant Support Officer</a:t>
          </a:r>
        </a:p>
      </dgm:t>
    </dgm:pt>
    <dgm:pt modelId="{17395496-14B4-45AD-9EA0-1C18EDA84B72}" type="parTrans" cxnId="{004658EB-2CBF-48FE-AD5F-6E016A58FED6}">
      <dgm:prSet/>
      <dgm:spPr/>
      <dgm:t>
        <a:bodyPr/>
        <a:lstStyle/>
        <a:p>
          <a:endParaRPr lang="en-GB"/>
        </a:p>
      </dgm:t>
    </dgm:pt>
    <dgm:pt modelId="{0245E585-3C21-4771-9F8E-B3151B6F263D}" type="sibTrans" cxnId="{004658EB-2CBF-48FE-AD5F-6E016A58FED6}">
      <dgm:prSet/>
      <dgm:spPr/>
      <dgm:t>
        <a:bodyPr/>
        <a:lstStyle/>
        <a:p>
          <a:endParaRPr lang="en-GB"/>
        </a:p>
      </dgm:t>
    </dgm:pt>
    <dgm:pt modelId="{69EC6613-55B8-48DF-8AE3-C34E2E6B069A}">
      <dgm:prSet/>
      <dgm:spPr/>
      <dgm:t>
        <a:bodyPr/>
        <a:lstStyle/>
        <a:p>
          <a:r>
            <a:rPr lang="en-GB" dirty="0"/>
            <a:t>Admin Officer</a:t>
          </a:r>
        </a:p>
      </dgm:t>
    </dgm:pt>
    <dgm:pt modelId="{EB0D4B02-6BE0-4618-BE69-60662368B1AB}" type="parTrans" cxnId="{5052BBC8-5F1B-40C0-AE28-507F1D116028}">
      <dgm:prSet/>
      <dgm:spPr/>
      <dgm:t>
        <a:bodyPr/>
        <a:lstStyle/>
        <a:p>
          <a:endParaRPr lang="en-GB"/>
        </a:p>
      </dgm:t>
    </dgm:pt>
    <dgm:pt modelId="{9974E260-E692-4DB4-BF0F-2881DE5C1CB5}" type="sibTrans" cxnId="{5052BBC8-5F1B-40C0-AE28-507F1D116028}">
      <dgm:prSet/>
      <dgm:spPr/>
      <dgm:t>
        <a:bodyPr/>
        <a:lstStyle/>
        <a:p>
          <a:endParaRPr lang="en-GB"/>
        </a:p>
      </dgm:t>
    </dgm:pt>
    <dgm:pt modelId="{32421E4C-E974-45A1-9B83-493594A4250D}">
      <dgm:prSet/>
      <dgm:spPr/>
      <dgm:t>
        <a:bodyPr/>
        <a:lstStyle/>
        <a:p>
          <a:r>
            <a:rPr lang="en-GB" dirty="0"/>
            <a:t>Operations Administrator</a:t>
          </a:r>
        </a:p>
      </dgm:t>
    </dgm:pt>
    <dgm:pt modelId="{96475E3E-E8C3-4776-BA5F-FAE537D5BF29}" type="parTrans" cxnId="{B0D375C8-489C-4880-8037-644C8F4F1E9E}">
      <dgm:prSet/>
      <dgm:spPr/>
      <dgm:t>
        <a:bodyPr/>
        <a:lstStyle/>
        <a:p>
          <a:endParaRPr lang="en-GB"/>
        </a:p>
      </dgm:t>
    </dgm:pt>
    <dgm:pt modelId="{62BE1992-49F0-476C-A12D-314595EC443B}" type="sibTrans" cxnId="{B0D375C8-489C-4880-8037-644C8F4F1E9E}">
      <dgm:prSet/>
      <dgm:spPr/>
      <dgm:t>
        <a:bodyPr/>
        <a:lstStyle/>
        <a:p>
          <a:endParaRPr lang="en-GB"/>
        </a:p>
      </dgm:t>
    </dgm:pt>
    <dgm:pt modelId="{80B506DD-F2EF-4ACB-BCE1-DB1C7AC1A6BD}">
      <dgm:prSet/>
      <dgm:spPr/>
      <dgm:t>
        <a:bodyPr/>
        <a:lstStyle/>
        <a:p>
          <a:r>
            <a:rPr lang="en-GB" dirty="0"/>
            <a:t>Customer Services Assistant</a:t>
          </a:r>
        </a:p>
      </dgm:t>
    </dgm:pt>
    <dgm:pt modelId="{DF932326-D3BF-410D-B3F4-34902922482B}" type="parTrans" cxnId="{0530056F-8E33-4380-9045-456B5113F7CC}">
      <dgm:prSet/>
      <dgm:spPr/>
      <dgm:t>
        <a:bodyPr/>
        <a:lstStyle/>
        <a:p>
          <a:endParaRPr lang="en-GB"/>
        </a:p>
      </dgm:t>
    </dgm:pt>
    <dgm:pt modelId="{D4847A35-CC8F-4AC5-81D4-AC3A68E57264}" type="sibTrans" cxnId="{0530056F-8E33-4380-9045-456B5113F7CC}">
      <dgm:prSet/>
      <dgm:spPr/>
      <dgm:t>
        <a:bodyPr/>
        <a:lstStyle/>
        <a:p>
          <a:endParaRPr lang="en-GB"/>
        </a:p>
      </dgm:t>
    </dgm:pt>
    <dgm:pt modelId="{F0FFAACB-55E4-463B-A33A-0FB32DB93B79}">
      <dgm:prSet/>
      <dgm:spPr/>
      <dgm:t>
        <a:bodyPr/>
        <a:lstStyle/>
        <a:p>
          <a:r>
            <a:rPr lang="en-GB" dirty="0"/>
            <a:t>Admin Assistant (Fixed Term)</a:t>
          </a:r>
        </a:p>
      </dgm:t>
    </dgm:pt>
    <dgm:pt modelId="{089466D0-5163-4C19-BD6B-EA2C987B6809}" type="parTrans" cxnId="{3F82FA82-493A-4084-B37D-312F19D71ACF}">
      <dgm:prSet/>
      <dgm:spPr/>
      <dgm:t>
        <a:bodyPr/>
        <a:lstStyle/>
        <a:p>
          <a:endParaRPr lang="en-GB"/>
        </a:p>
      </dgm:t>
    </dgm:pt>
    <dgm:pt modelId="{268FAC80-9C18-4BBE-AFF4-A24C65204B02}" type="sibTrans" cxnId="{3F82FA82-493A-4084-B37D-312F19D71ACF}">
      <dgm:prSet/>
      <dgm:spPr/>
      <dgm:t>
        <a:bodyPr/>
        <a:lstStyle/>
        <a:p>
          <a:endParaRPr lang="en-GB"/>
        </a:p>
      </dgm:t>
    </dgm:pt>
    <dgm:pt modelId="{4EA38AA5-2529-4C83-BD78-D8C7697E1A40}">
      <dgm:prSet/>
      <dgm:spPr/>
      <dgm:t>
        <a:bodyPr/>
        <a:lstStyle/>
        <a:p>
          <a:r>
            <a:rPr lang="en-GB" dirty="0"/>
            <a:t>Property Services Manager</a:t>
          </a:r>
        </a:p>
      </dgm:t>
    </dgm:pt>
    <dgm:pt modelId="{625176D8-3E5D-4F96-99E9-DE2E90662895}" type="sibTrans" cxnId="{F09F28CA-4F4F-4119-A7FC-9F74508C1A65}">
      <dgm:prSet/>
      <dgm:spPr/>
      <dgm:t>
        <a:bodyPr/>
        <a:lstStyle/>
        <a:p>
          <a:endParaRPr lang="en-GB"/>
        </a:p>
      </dgm:t>
    </dgm:pt>
    <dgm:pt modelId="{E2C517A0-B9E9-431A-9D71-AD1200CEBCE0}" type="parTrans" cxnId="{F09F28CA-4F4F-4119-A7FC-9F74508C1A65}">
      <dgm:prSet/>
      <dgm:spPr/>
      <dgm:t>
        <a:bodyPr/>
        <a:lstStyle/>
        <a:p>
          <a:endParaRPr lang="en-GB"/>
        </a:p>
      </dgm:t>
    </dgm:pt>
    <dgm:pt modelId="{99CD348E-A722-47FD-92E0-021124DEBCCA}">
      <dgm:prSet/>
      <dgm:spPr/>
      <dgm:t>
        <a:bodyPr/>
        <a:lstStyle/>
        <a:p>
          <a:r>
            <a:rPr lang="en-GB" dirty="0"/>
            <a:t>Property Services Officer </a:t>
          </a:r>
        </a:p>
        <a:p>
          <a:r>
            <a:rPr lang="en-GB"/>
            <a:t>5.8 </a:t>
          </a:r>
          <a:r>
            <a:rPr lang="en-GB" dirty="0"/>
            <a:t>FTE</a:t>
          </a:r>
        </a:p>
      </dgm:t>
    </dgm:pt>
    <dgm:pt modelId="{A51521F7-D212-415A-8253-8C6BF828D3A4}" type="parTrans" cxnId="{82C46185-0910-468F-8BB5-CFAB1A92F4BB}">
      <dgm:prSet/>
      <dgm:spPr/>
      <dgm:t>
        <a:bodyPr/>
        <a:lstStyle/>
        <a:p>
          <a:endParaRPr lang="en-GB"/>
        </a:p>
      </dgm:t>
    </dgm:pt>
    <dgm:pt modelId="{79B44541-F8DF-4E2C-9FB7-905951272C19}" type="sibTrans" cxnId="{82C46185-0910-468F-8BB5-CFAB1A92F4BB}">
      <dgm:prSet/>
      <dgm:spPr/>
      <dgm:t>
        <a:bodyPr/>
        <a:lstStyle/>
        <a:p>
          <a:endParaRPr lang="en-GB"/>
        </a:p>
      </dgm:t>
    </dgm:pt>
    <dgm:pt modelId="{459BC845-4A29-4340-BF12-7CB92D855C6D}">
      <dgm:prSet/>
      <dgm:spPr/>
      <dgm:t>
        <a:bodyPr/>
        <a:lstStyle/>
        <a:p>
          <a:r>
            <a:rPr lang="en-GB" dirty="0"/>
            <a:t>Customer Services Assistant</a:t>
          </a:r>
        </a:p>
      </dgm:t>
    </dgm:pt>
    <dgm:pt modelId="{59C73C05-8B5A-43BE-8BAD-8576CE48881C}" type="parTrans" cxnId="{2AF81DF7-CC9B-40A8-8E3B-BE4A8AA75497}">
      <dgm:prSet/>
      <dgm:spPr/>
      <dgm:t>
        <a:bodyPr/>
        <a:lstStyle/>
        <a:p>
          <a:endParaRPr lang="en-GB"/>
        </a:p>
      </dgm:t>
    </dgm:pt>
    <dgm:pt modelId="{A9B16271-C285-4321-8F18-1E0444F212E8}" type="sibTrans" cxnId="{2AF81DF7-CC9B-40A8-8E3B-BE4A8AA75497}">
      <dgm:prSet/>
      <dgm:spPr/>
      <dgm:t>
        <a:bodyPr/>
        <a:lstStyle/>
        <a:p>
          <a:endParaRPr lang="en-GB"/>
        </a:p>
      </dgm:t>
    </dgm:pt>
    <dgm:pt modelId="{81048D61-B6E7-4DBC-8AB3-33F878F4E3AD}">
      <dgm:prSet/>
      <dgm:spPr/>
      <dgm:t>
        <a:bodyPr/>
        <a:lstStyle/>
        <a:p>
          <a:r>
            <a:rPr lang="en-GB"/>
            <a:t>Maintenance Joiner</a:t>
          </a:r>
        </a:p>
      </dgm:t>
    </dgm:pt>
    <dgm:pt modelId="{1231DA97-A253-4BBF-918D-132937F0EC0D}" type="parTrans" cxnId="{E684BA87-207F-4615-92D0-749CC5633AA7}">
      <dgm:prSet/>
      <dgm:spPr/>
      <dgm:t>
        <a:bodyPr/>
        <a:lstStyle/>
        <a:p>
          <a:endParaRPr lang="en-GB"/>
        </a:p>
      </dgm:t>
    </dgm:pt>
    <dgm:pt modelId="{A1D9CA29-22A4-4876-849D-9B866473E7B5}" type="sibTrans" cxnId="{E684BA87-207F-4615-92D0-749CC5633AA7}">
      <dgm:prSet/>
      <dgm:spPr/>
      <dgm:t>
        <a:bodyPr/>
        <a:lstStyle/>
        <a:p>
          <a:endParaRPr lang="en-GB"/>
        </a:p>
      </dgm:t>
    </dgm:pt>
    <dgm:pt modelId="{1145B305-2509-4AC2-B83D-477677EEAA08}">
      <dgm:prSet/>
      <dgm:spPr/>
      <dgm:t>
        <a:bodyPr/>
        <a:lstStyle/>
        <a:p>
          <a:r>
            <a:rPr lang="en-GB" dirty="0"/>
            <a:t>Handyman</a:t>
          </a:r>
        </a:p>
        <a:p>
          <a:r>
            <a:rPr lang="en-GB" dirty="0"/>
            <a:t>2 FTE</a:t>
          </a:r>
        </a:p>
      </dgm:t>
    </dgm:pt>
    <dgm:pt modelId="{23385974-2ACA-4B10-BC11-077A37F5556C}" type="parTrans" cxnId="{D9C35DDA-80BF-41F1-A4F0-F2D5523E380F}">
      <dgm:prSet/>
      <dgm:spPr/>
      <dgm:t>
        <a:bodyPr/>
        <a:lstStyle/>
        <a:p>
          <a:endParaRPr lang="en-GB"/>
        </a:p>
      </dgm:t>
    </dgm:pt>
    <dgm:pt modelId="{166E73C2-FF90-4B75-8F93-0F59D987A5D4}" type="sibTrans" cxnId="{D9C35DDA-80BF-41F1-A4F0-F2D5523E380F}">
      <dgm:prSet/>
      <dgm:spPr/>
      <dgm:t>
        <a:bodyPr/>
        <a:lstStyle/>
        <a:p>
          <a:endParaRPr lang="en-GB"/>
        </a:p>
      </dgm:t>
    </dgm:pt>
    <dgm:pt modelId="{807CA465-5E4D-4625-8CE3-9169C7EEAE39}">
      <dgm:prSet/>
      <dgm:spPr/>
      <dgm:t>
        <a:bodyPr/>
        <a:lstStyle/>
        <a:p>
          <a:r>
            <a:rPr lang="en-GB" baseline="0" dirty="0"/>
            <a:t>Assistant Technical Officer</a:t>
          </a:r>
        </a:p>
      </dgm:t>
    </dgm:pt>
    <dgm:pt modelId="{C78D13FA-8BF8-47A0-B2AA-15FFA752B858}" type="sibTrans" cxnId="{4F3331A6-CAEB-429A-BE43-BB2A0C843574}">
      <dgm:prSet/>
      <dgm:spPr/>
      <dgm:t>
        <a:bodyPr/>
        <a:lstStyle/>
        <a:p>
          <a:endParaRPr lang="en-GB"/>
        </a:p>
      </dgm:t>
    </dgm:pt>
    <dgm:pt modelId="{271E41C9-7977-47A7-B7C0-3F658931904A}" type="parTrans" cxnId="{4F3331A6-CAEB-429A-BE43-BB2A0C843574}">
      <dgm:prSet/>
      <dgm:spPr/>
      <dgm:t>
        <a:bodyPr/>
        <a:lstStyle/>
        <a:p>
          <a:endParaRPr lang="en-GB"/>
        </a:p>
      </dgm:t>
    </dgm:pt>
    <dgm:pt modelId="{3681C549-AF69-4FEE-8C35-EEEEF7BDC0B4}">
      <dgm:prSet/>
      <dgm:spPr/>
      <dgm:t>
        <a:bodyPr/>
        <a:lstStyle/>
        <a:p>
          <a:r>
            <a:rPr lang="en-GB" dirty="0"/>
            <a:t>Property Services Admin Officer</a:t>
          </a:r>
        </a:p>
      </dgm:t>
    </dgm:pt>
    <dgm:pt modelId="{3547B206-4688-4FF4-A045-7E763364C010}" type="parTrans" cxnId="{681075A0-B9CD-47DA-82B9-5A07F3A69E98}">
      <dgm:prSet/>
      <dgm:spPr/>
      <dgm:t>
        <a:bodyPr/>
        <a:lstStyle/>
        <a:p>
          <a:endParaRPr lang="en-GB"/>
        </a:p>
      </dgm:t>
    </dgm:pt>
    <dgm:pt modelId="{26A366F1-FB5B-453E-9FF6-FA0B09CBDD4F}" type="sibTrans" cxnId="{681075A0-B9CD-47DA-82B9-5A07F3A69E98}">
      <dgm:prSet/>
      <dgm:spPr/>
      <dgm:t>
        <a:bodyPr/>
        <a:lstStyle/>
        <a:p>
          <a:endParaRPr lang="en-GB"/>
        </a:p>
      </dgm:t>
    </dgm:pt>
    <dgm:pt modelId="{78162333-7E6E-4E75-A35D-DC2AAEBBEA99}">
      <dgm:prSet/>
      <dgm:spPr/>
      <dgm:t>
        <a:bodyPr/>
        <a:lstStyle/>
        <a:p>
          <a:r>
            <a:rPr lang="en-GB" dirty="0"/>
            <a:t>Technical Officer</a:t>
          </a:r>
        </a:p>
      </dgm:t>
    </dgm:pt>
    <dgm:pt modelId="{C5F32352-5AAA-4149-867A-E2041A30551A}" type="parTrans" cxnId="{DE06B1BF-30D1-4AA0-817C-11F1FA5F2199}">
      <dgm:prSet/>
      <dgm:spPr/>
      <dgm:t>
        <a:bodyPr/>
        <a:lstStyle/>
        <a:p>
          <a:endParaRPr lang="en-GB"/>
        </a:p>
      </dgm:t>
    </dgm:pt>
    <dgm:pt modelId="{83786D1B-CA84-43CC-A506-27F25AE8870B}" type="sibTrans" cxnId="{DE06B1BF-30D1-4AA0-817C-11F1FA5F2199}">
      <dgm:prSet/>
      <dgm:spPr/>
      <dgm:t>
        <a:bodyPr/>
        <a:lstStyle/>
        <a:p>
          <a:endParaRPr lang="en-GB"/>
        </a:p>
      </dgm:t>
    </dgm:pt>
    <dgm:pt modelId="{6A5A71BB-00C7-45FE-8568-64DF95DFBC49}">
      <dgm:prSet/>
      <dgm:spPr/>
      <dgm:t>
        <a:bodyPr/>
        <a:lstStyle/>
        <a:p>
          <a:r>
            <a:rPr lang="en-GB" dirty="0"/>
            <a:t>Technical Assistant</a:t>
          </a:r>
        </a:p>
      </dgm:t>
    </dgm:pt>
    <dgm:pt modelId="{61C2093E-C83A-4FAB-9655-744725E4EF05}" type="parTrans" cxnId="{53DCF14A-56BD-40EA-B63B-75E77333B0CD}">
      <dgm:prSet/>
      <dgm:spPr/>
      <dgm:t>
        <a:bodyPr/>
        <a:lstStyle/>
        <a:p>
          <a:endParaRPr lang="en-GB"/>
        </a:p>
      </dgm:t>
    </dgm:pt>
    <dgm:pt modelId="{5DBCF94E-8067-406E-A2CA-A23F91C1418C}" type="sibTrans" cxnId="{53DCF14A-56BD-40EA-B63B-75E77333B0CD}">
      <dgm:prSet/>
      <dgm:spPr/>
      <dgm:t>
        <a:bodyPr/>
        <a:lstStyle/>
        <a:p>
          <a:endParaRPr lang="en-GB"/>
        </a:p>
      </dgm:t>
    </dgm:pt>
    <dgm:pt modelId="{11DEBAF6-2FC5-4BF4-834B-15028D3C385B}">
      <dgm:prSet/>
      <dgm:spPr/>
      <dgm:t>
        <a:bodyPr/>
        <a:lstStyle/>
        <a:p>
          <a:r>
            <a:rPr lang="en-GB" dirty="0"/>
            <a:t>Customer Services Officer </a:t>
          </a:r>
        </a:p>
        <a:p>
          <a:r>
            <a:rPr lang="en-GB" dirty="0"/>
            <a:t>2 FTE</a:t>
          </a:r>
        </a:p>
      </dgm:t>
    </dgm:pt>
    <dgm:pt modelId="{BC683CF6-57B3-4320-B340-524027CCFE38}" type="parTrans" cxnId="{98B1B742-15D1-4EE2-B72D-D335E8C94047}">
      <dgm:prSet/>
      <dgm:spPr/>
      <dgm:t>
        <a:bodyPr/>
        <a:lstStyle/>
        <a:p>
          <a:endParaRPr lang="en-GB"/>
        </a:p>
      </dgm:t>
    </dgm:pt>
    <dgm:pt modelId="{5BF8CB88-ABB5-47D2-982F-820E2529117D}" type="sibTrans" cxnId="{98B1B742-15D1-4EE2-B72D-D335E8C94047}">
      <dgm:prSet/>
      <dgm:spPr/>
      <dgm:t>
        <a:bodyPr/>
        <a:lstStyle/>
        <a:p>
          <a:endParaRPr lang="en-GB"/>
        </a:p>
      </dgm:t>
    </dgm:pt>
    <dgm:pt modelId="{0CC79280-855A-42A7-B2C6-89B1FA74DE09}" type="pres">
      <dgm:prSet presAssocID="{60771389-29C0-41AC-8D3A-B3962A95C0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BFAE23E-8ECD-472D-B93B-84367CF5FA6D}" type="pres">
      <dgm:prSet presAssocID="{740301FA-63C3-42FD-83ED-13E39BEC1C65}" presName="hierRoot1" presStyleCnt="0">
        <dgm:presLayoutVars>
          <dgm:hierBranch val="init"/>
        </dgm:presLayoutVars>
      </dgm:prSet>
      <dgm:spPr/>
    </dgm:pt>
    <dgm:pt modelId="{C6CE0343-F3A6-403F-855F-4E9ECFC7DE37}" type="pres">
      <dgm:prSet presAssocID="{740301FA-63C3-42FD-83ED-13E39BEC1C65}" presName="rootComposite1" presStyleCnt="0"/>
      <dgm:spPr/>
    </dgm:pt>
    <dgm:pt modelId="{B6720B97-C6D2-4887-9ABC-376A90F3CA58}" type="pres">
      <dgm:prSet presAssocID="{740301FA-63C3-42FD-83ED-13E39BEC1C65}" presName="rootText1" presStyleLbl="node0" presStyleIdx="0" presStyleCnt="1">
        <dgm:presLayoutVars>
          <dgm:chPref val="3"/>
        </dgm:presLayoutVars>
      </dgm:prSet>
      <dgm:spPr/>
    </dgm:pt>
    <dgm:pt modelId="{D03592C4-41CC-4029-82E1-3DBFC4444FE9}" type="pres">
      <dgm:prSet presAssocID="{740301FA-63C3-42FD-83ED-13E39BEC1C65}" presName="rootConnector1" presStyleLbl="node1" presStyleIdx="0" presStyleCnt="0"/>
      <dgm:spPr/>
    </dgm:pt>
    <dgm:pt modelId="{3A3B95EB-3104-4079-B1EB-81818BA426ED}" type="pres">
      <dgm:prSet presAssocID="{740301FA-63C3-42FD-83ED-13E39BEC1C65}" presName="hierChild2" presStyleCnt="0"/>
      <dgm:spPr/>
    </dgm:pt>
    <dgm:pt modelId="{77FE06EC-984A-4BE7-BF17-EEC747CF470E}" type="pres">
      <dgm:prSet presAssocID="{409A38E4-5F05-40E3-B697-F2CE6318416B}" presName="Name37" presStyleLbl="parChTrans1D2" presStyleIdx="0" presStyleCnt="3"/>
      <dgm:spPr/>
    </dgm:pt>
    <dgm:pt modelId="{28AE9BB3-75DD-4DFF-AD95-50B18CBFAFFF}" type="pres">
      <dgm:prSet presAssocID="{A2223781-FBD9-4DA3-B51F-40027DC1186F}" presName="hierRoot2" presStyleCnt="0">
        <dgm:presLayoutVars>
          <dgm:hierBranch val="init"/>
        </dgm:presLayoutVars>
      </dgm:prSet>
      <dgm:spPr/>
    </dgm:pt>
    <dgm:pt modelId="{FE6223C9-87BD-47E9-BA8A-ECF3C51518B5}" type="pres">
      <dgm:prSet presAssocID="{A2223781-FBD9-4DA3-B51F-40027DC1186F}" presName="rootComposite" presStyleCnt="0"/>
      <dgm:spPr/>
    </dgm:pt>
    <dgm:pt modelId="{B43A19E1-89CA-4292-B211-51D33881C071}" type="pres">
      <dgm:prSet presAssocID="{A2223781-FBD9-4DA3-B51F-40027DC1186F}" presName="rootText" presStyleLbl="node2" presStyleIdx="0" presStyleCnt="3">
        <dgm:presLayoutVars>
          <dgm:chPref val="3"/>
        </dgm:presLayoutVars>
      </dgm:prSet>
      <dgm:spPr/>
    </dgm:pt>
    <dgm:pt modelId="{2AF615FF-DA52-4AD2-9A93-7707DFC12E03}" type="pres">
      <dgm:prSet presAssocID="{A2223781-FBD9-4DA3-B51F-40027DC1186F}" presName="rootConnector" presStyleLbl="node2" presStyleIdx="0" presStyleCnt="3"/>
      <dgm:spPr/>
    </dgm:pt>
    <dgm:pt modelId="{B3097EB0-9BB8-4D45-9553-55731A7E33A7}" type="pres">
      <dgm:prSet presAssocID="{A2223781-FBD9-4DA3-B51F-40027DC1186F}" presName="hierChild4" presStyleCnt="0"/>
      <dgm:spPr/>
    </dgm:pt>
    <dgm:pt modelId="{BEA27694-977C-416E-90F2-B70934FA5010}" type="pres">
      <dgm:prSet presAssocID="{118551F5-7F35-4C1D-9D71-CD9E1BAD0742}" presName="Name37" presStyleLbl="parChTrans1D3" presStyleIdx="0" presStyleCnt="6"/>
      <dgm:spPr/>
    </dgm:pt>
    <dgm:pt modelId="{ACFBE730-F3E7-479A-9CE3-6C54BE23CED1}" type="pres">
      <dgm:prSet presAssocID="{C92EC4F3-A38E-4280-ADDF-8F47E50A8E7B}" presName="hierRoot2" presStyleCnt="0">
        <dgm:presLayoutVars>
          <dgm:hierBranch val="init"/>
        </dgm:presLayoutVars>
      </dgm:prSet>
      <dgm:spPr/>
    </dgm:pt>
    <dgm:pt modelId="{BBF92284-0E83-4AC0-8B07-5FD09C8C9307}" type="pres">
      <dgm:prSet presAssocID="{C92EC4F3-A38E-4280-ADDF-8F47E50A8E7B}" presName="rootComposite" presStyleCnt="0"/>
      <dgm:spPr/>
    </dgm:pt>
    <dgm:pt modelId="{65B95B59-227B-4318-A89F-1956973485FE}" type="pres">
      <dgm:prSet presAssocID="{C92EC4F3-A38E-4280-ADDF-8F47E50A8E7B}" presName="rootText" presStyleLbl="node3" presStyleIdx="0" presStyleCnt="6">
        <dgm:presLayoutVars>
          <dgm:chPref val="3"/>
        </dgm:presLayoutVars>
      </dgm:prSet>
      <dgm:spPr/>
    </dgm:pt>
    <dgm:pt modelId="{8D2C3EB1-BDCC-49A8-A562-DCA6EB0DA83D}" type="pres">
      <dgm:prSet presAssocID="{C92EC4F3-A38E-4280-ADDF-8F47E50A8E7B}" presName="rootConnector" presStyleLbl="node3" presStyleIdx="0" presStyleCnt="6"/>
      <dgm:spPr/>
    </dgm:pt>
    <dgm:pt modelId="{91775ADC-C8DF-444C-A982-C369C1129321}" type="pres">
      <dgm:prSet presAssocID="{C92EC4F3-A38E-4280-ADDF-8F47E50A8E7B}" presName="hierChild4" presStyleCnt="0"/>
      <dgm:spPr/>
    </dgm:pt>
    <dgm:pt modelId="{9B6B86AC-0FEA-4351-A8A1-3FF34AEC312D}" type="pres">
      <dgm:prSet presAssocID="{47F285A4-3C5B-46F4-A677-93FD009C6186}" presName="Name37" presStyleLbl="parChTrans1D4" presStyleIdx="0" presStyleCnt="40"/>
      <dgm:spPr/>
    </dgm:pt>
    <dgm:pt modelId="{F701080B-7172-4FE1-BDC0-07462706AC1B}" type="pres">
      <dgm:prSet presAssocID="{DCA724F6-7993-4AFE-BE1E-D7C13105A6BF}" presName="hierRoot2" presStyleCnt="0">
        <dgm:presLayoutVars>
          <dgm:hierBranch val="init"/>
        </dgm:presLayoutVars>
      </dgm:prSet>
      <dgm:spPr/>
    </dgm:pt>
    <dgm:pt modelId="{CF98611E-0C8A-486E-AAA4-C598D41A1DCA}" type="pres">
      <dgm:prSet presAssocID="{DCA724F6-7993-4AFE-BE1E-D7C13105A6BF}" presName="rootComposite" presStyleCnt="0"/>
      <dgm:spPr/>
    </dgm:pt>
    <dgm:pt modelId="{346D6BC6-6060-421F-B598-BCFD59A5A45C}" type="pres">
      <dgm:prSet presAssocID="{DCA724F6-7993-4AFE-BE1E-D7C13105A6BF}" presName="rootText" presStyleLbl="node4" presStyleIdx="0" presStyleCnt="40">
        <dgm:presLayoutVars>
          <dgm:chPref val="3"/>
        </dgm:presLayoutVars>
      </dgm:prSet>
      <dgm:spPr/>
    </dgm:pt>
    <dgm:pt modelId="{A77F0722-DAEA-475F-ADA1-52DE1A04DD14}" type="pres">
      <dgm:prSet presAssocID="{DCA724F6-7993-4AFE-BE1E-D7C13105A6BF}" presName="rootConnector" presStyleLbl="node4" presStyleIdx="0" presStyleCnt="40"/>
      <dgm:spPr/>
    </dgm:pt>
    <dgm:pt modelId="{1F47200D-58B7-46D1-90E9-B06ACFC1929A}" type="pres">
      <dgm:prSet presAssocID="{DCA724F6-7993-4AFE-BE1E-D7C13105A6BF}" presName="hierChild4" presStyleCnt="0"/>
      <dgm:spPr/>
    </dgm:pt>
    <dgm:pt modelId="{CD30E869-1C18-4A14-BCAE-A141EB8105A9}" type="pres">
      <dgm:prSet presAssocID="{EE6DAA14-60D4-445D-8B4A-E2DC1B85A69C}" presName="Name37" presStyleLbl="parChTrans1D4" presStyleIdx="1" presStyleCnt="40"/>
      <dgm:spPr/>
    </dgm:pt>
    <dgm:pt modelId="{6D2669ED-F977-4C48-85F8-DA638958C32E}" type="pres">
      <dgm:prSet presAssocID="{ACBFFC3D-BC9E-4074-A3E7-E49D6C8CBE12}" presName="hierRoot2" presStyleCnt="0">
        <dgm:presLayoutVars>
          <dgm:hierBranch val="init"/>
        </dgm:presLayoutVars>
      </dgm:prSet>
      <dgm:spPr/>
    </dgm:pt>
    <dgm:pt modelId="{16FB2404-00A2-4324-ACBD-F108BC04A780}" type="pres">
      <dgm:prSet presAssocID="{ACBFFC3D-BC9E-4074-A3E7-E49D6C8CBE12}" presName="rootComposite" presStyleCnt="0"/>
      <dgm:spPr/>
    </dgm:pt>
    <dgm:pt modelId="{8C482704-F5F0-47D1-A1EA-2DA24BA73806}" type="pres">
      <dgm:prSet presAssocID="{ACBFFC3D-BC9E-4074-A3E7-E49D6C8CBE12}" presName="rootText" presStyleLbl="node4" presStyleIdx="1" presStyleCnt="40">
        <dgm:presLayoutVars>
          <dgm:chPref val="3"/>
        </dgm:presLayoutVars>
      </dgm:prSet>
      <dgm:spPr/>
    </dgm:pt>
    <dgm:pt modelId="{F62549DC-4D3C-4704-8CBF-9C0259AEC960}" type="pres">
      <dgm:prSet presAssocID="{ACBFFC3D-BC9E-4074-A3E7-E49D6C8CBE12}" presName="rootConnector" presStyleLbl="node4" presStyleIdx="1" presStyleCnt="40"/>
      <dgm:spPr/>
    </dgm:pt>
    <dgm:pt modelId="{FA830459-A264-4E3B-9A80-7E5EDCB49481}" type="pres">
      <dgm:prSet presAssocID="{ACBFFC3D-BC9E-4074-A3E7-E49D6C8CBE12}" presName="hierChild4" presStyleCnt="0"/>
      <dgm:spPr/>
    </dgm:pt>
    <dgm:pt modelId="{9B862270-5A61-43C4-83A6-6C72931EBF04}" type="pres">
      <dgm:prSet presAssocID="{ACBFFC3D-BC9E-4074-A3E7-E49D6C8CBE12}" presName="hierChild5" presStyleCnt="0"/>
      <dgm:spPr/>
    </dgm:pt>
    <dgm:pt modelId="{E6A389EC-9230-44EA-A105-289EE9295D61}" type="pres">
      <dgm:prSet presAssocID="{7AC674E4-559C-4238-A140-75C51700A1E3}" presName="Name37" presStyleLbl="parChTrans1D4" presStyleIdx="2" presStyleCnt="40"/>
      <dgm:spPr/>
    </dgm:pt>
    <dgm:pt modelId="{14D9DCB5-D391-450D-946A-238B1B8B7A16}" type="pres">
      <dgm:prSet presAssocID="{D5AB6686-A708-48CB-AB33-8AE69ADE4583}" presName="hierRoot2" presStyleCnt="0">
        <dgm:presLayoutVars>
          <dgm:hierBranch val="init"/>
        </dgm:presLayoutVars>
      </dgm:prSet>
      <dgm:spPr/>
    </dgm:pt>
    <dgm:pt modelId="{E79ED4E7-D608-44DB-9EDD-F2A77CB0C175}" type="pres">
      <dgm:prSet presAssocID="{D5AB6686-A708-48CB-AB33-8AE69ADE4583}" presName="rootComposite" presStyleCnt="0"/>
      <dgm:spPr/>
    </dgm:pt>
    <dgm:pt modelId="{11082D14-5E44-4392-9952-F9301BB360EA}" type="pres">
      <dgm:prSet presAssocID="{D5AB6686-A708-48CB-AB33-8AE69ADE4583}" presName="rootText" presStyleLbl="node4" presStyleIdx="2" presStyleCnt="40">
        <dgm:presLayoutVars>
          <dgm:chPref val="3"/>
        </dgm:presLayoutVars>
      </dgm:prSet>
      <dgm:spPr/>
    </dgm:pt>
    <dgm:pt modelId="{6B927016-0C1D-465E-B6D7-B2C14ACC96C4}" type="pres">
      <dgm:prSet presAssocID="{D5AB6686-A708-48CB-AB33-8AE69ADE4583}" presName="rootConnector" presStyleLbl="node4" presStyleIdx="2" presStyleCnt="40"/>
      <dgm:spPr/>
    </dgm:pt>
    <dgm:pt modelId="{C470A18A-232A-4F74-84AC-3E33EBCBF082}" type="pres">
      <dgm:prSet presAssocID="{D5AB6686-A708-48CB-AB33-8AE69ADE4583}" presName="hierChild4" presStyleCnt="0"/>
      <dgm:spPr/>
    </dgm:pt>
    <dgm:pt modelId="{98E73B15-C994-4905-8C78-ACBD2113B058}" type="pres">
      <dgm:prSet presAssocID="{D5AB6686-A708-48CB-AB33-8AE69ADE4583}" presName="hierChild5" presStyleCnt="0"/>
      <dgm:spPr/>
    </dgm:pt>
    <dgm:pt modelId="{27103C85-EE9F-442D-86E8-A05FB5B97A8E}" type="pres">
      <dgm:prSet presAssocID="{2EFCE057-116A-4CD3-B7B6-28E6415FF9E0}" presName="Name37" presStyleLbl="parChTrans1D4" presStyleIdx="3" presStyleCnt="40"/>
      <dgm:spPr/>
    </dgm:pt>
    <dgm:pt modelId="{3670D4EE-23E1-43A5-B4DB-C194D15D44FD}" type="pres">
      <dgm:prSet presAssocID="{CF19F992-8975-43E1-B812-D257C4AF806F}" presName="hierRoot2" presStyleCnt="0">
        <dgm:presLayoutVars>
          <dgm:hierBranch val="init"/>
        </dgm:presLayoutVars>
      </dgm:prSet>
      <dgm:spPr/>
    </dgm:pt>
    <dgm:pt modelId="{5979E0D8-3B12-400C-B028-E0EAEAAB297D}" type="pres">
      <dgm:prSet presAssocID="{CF19F992-8975-43E1-B812-D257C4AF806F}" presName="rootComposite" presStyleCnt="0"/>
      <dgm:spPr/>
    </dgm:pt>
    <dgm:pt modelId="{38F43ECB-94EB-48CC-9333-AC74FBF1681A}" type="pres">
      <dgm:prSet presAssocID="{CF19F992-8975-43E1-B812-D257C4AF806F}" presName="rootText" presStyleLbl="node4" presStyleIdx="3" presStyleCnt="40">
        <dgm:presLayoutVars>
          <dgm:chPref val="3"/>
        </dgm:presLayoutVars>
      </dgm:prSet>
      <dgm:spPr/>
    </dgm:pt>
    <dgm:pt modelId="{16F86BE0-13A2-4425-81FF-F6FFDE2B104A}" type="pres">
      <dgm:prSet presAssocID="{CF19F992-8975-43E1-B812-D257C4AF806F}" presName="rootConnector" presStyleLbl="node4" presStyleIdx="3" presStyleCnt="40"/>
      <dgm:spPr/>
    </dgm:pt>
    <dgm:pt modelId="{6DC59CCB-2B18-4686-88C1-5D9390A3C195}" type="pres">
      <dgm:prSet presAssocID="{CF19F992-8975-43E1-B812-D257C4AF806F}" presName="hierChild4" presStyleCnt="0"/>
      <dgm:spPr/>
    </dgm:pt>
    <dgm:pt modelId="{8BCB3403-74D2-42E3-BCCA-FD2E37D797F7}" type="pres">
      <dgm:prSet presAssocID="{CF19F992-8975-43E1-B812-D257C4AF806F}" presName="hierChild5" presStyleCnt="0"/>
      <dgm:spPr/>
    </dgm:pt>
    <dgm:pt modelId="{188B13B5-4C61-4079-B7D6-9EFC9D8F4BE6}" type="pres">
      <dgm:prSet presAssocID="{13ED69DE-D54D-4974-9008-CAE7DF5BD83D}" presName="Name37" presStyleLbl="parChTrans1D4" presStyleIdx="4" presStyleCnt="40"/>
      <dgm:spPr/>
    </dgm:pt>
    <dgm:pt modelId="{2610A0D1-0354-4294-BC2B-173780FE797C}" type="pres">
      <dgm:prSet presAssocID="{830A7587-81D3-4D03-ACB8-757546B9BDDE}" presName="hierRoot2" presStyleCnt="0">
        <dgm:presLayoutVars>
          <dgm:hierBranch val="init"/>
        </dgm:presLayoutVars>
      </dgm:prSet>
      <dgm:spPr/>
    </dgm:pt>
    <dgm:pt modelId="{8999A7E2-08E7-4211-96BD-1BEC6A3DFAAE}" type="pres">
      <dgm:prSet presAssocID="{830A7587-81D3-4D03-ACB8-757546B9BDDE}" presName="rootComposite" presStyleCnt="0"/>
      <dgm:spPr/>
    </dgm:pt>
    <dgm:pt modelId="{47814EC9-3F0B-4455-A5E0-8E95C4DAB0F0}" type="pres">
      <dgm:prSet presAssocID="{830A7587-81D3-4D03-ACB8-757546B9BDDE}" presName="rootText" presStyleLbl="node4" presStyleIdx="4" presStyleCnt="40">
        <dgm:presLayoutVars>
          <dgm:chPref val="3"/>
        </dgm:presLayoutVars>
      </dgm:prSet>
      <dgm:spPr/>
    </dgm:pt>
    <dgm:pt modelId="{72826004-D249-40E8-BFC2-213492DF4D19}" type="pres">
      <dgm:prSet presAssocID="{830A7587-81D3-4D03-ACB8-757546B9BDDE}" presName="rootConnector" presStyleLbl="node4" presStyleIdx="4" presStyleCnt="40"/>
      <dgm:spPr/>
    </dgm:pt>
    <dgm:pt modelId="{6057E1B9-3406-42F2-BEDD-175982845374}" type="pres">
      <dgm:prSet presAssocID="{830A7587-81D3-4D03-ACB8-757546B9BDDE}" presName="hierChild4" presStyleCnt="0"/>
      <dgm:spPr/>
    </dgm:pt>
    <dgm:pt modelId="{3E717B57-D987-4CDA-856F-E1E7782EFD8C}" type="pres">
      <dgm:prSet presAssocID="{830A7587-81D3-4D03-ACB8-757546B9BDDE}" presName="hierChild5" presStyleCnt="0"/>
      <dgm:spPr/>
    </dgm:pt>
    <dgm:pt modelId="{7544F4DC-BA5F-4214-8A81-C44C8F4BC574}" type="pres">
      <dgm:prSet presAssocID="{DCA724F6-7993-4AFE-BE1E-D7C13105A6BF}" presName="hierChild5" presStyleCnt="0"/>
      <dgm:spPr/>
    </dgm:pt>
    <dgm:pt modelId="{96918AA3-484E-4A0D-8ED3-20BB4E58885B}" type="pres">
      <dgm:prSet presAssocID="{05D81192-6E81-40F8-B698-6E1DA40B5688}" presName="Name37" presStyleLbl="parChTrans1D4" presStyleIdx="5" presStyleCnt="40"/>
      <dgm:spPr/>
    </dgm:pt>
    <dgm:pt modelId="{CB970C37-442F-4087-BA0C-F4B2DE82AB53}" type="pres">
      <dgm:prSet presAssocID="{8CCD8B51-F498-48D5-A315-84A620BCA700}" presName="hierRoot2" presStyleCnt="0">
        <dgm:presLayoutVars>
          <dgm:hierBranch val="init"/>
        </dgm:presLayoutVars>
      </dgm:prSet>
      <dgm:spPr/>
    </dgm:pt>
    <dgm:pt modelId="{5D49B055-5560-4233-9B6E-59753013D505}" type="pres">
      <dgm:prSet presAssocID="{8CCD8B51-F498-48D5-A315-84A620BCA700}" presName="rootComposite" presStyleCnt="0"/>
      <dgm:spPr/>
    </dgm:pt>
    <dgm:pt modelId="{929E6C3C-BA35-4680-A035-33E862A0DEFF}" type="pres">
      <dgm:prSet presAssocID="{8CCD8B51-F498-48D5-A315-84A620BCA700}" presName="rootText" presStyleLbl="node4" presStyleIdx="5" presStyleCnt="40">
        <dgm:presLayoutVars>
          <dgm:chPref val="3"/>
        </dgm:presLayoutVars>
      </dgm:prSet>
      <dgm:spPr/>
    </dgm:pt>
    <dgm:pt modelId="{768EE37B-D1EA-4CC2-B108-C4706E24594E}" type="pres">
      <dgm:prSet presAssocID="{8CCD8B51-F498-48D5-A315-84A620BCA700}" presName="rootConnector" presStyleLbl="node4" presStyleIdx="5" presStyleCnt="40"/>
      <dgm:spPr/>
    </dgm:pt>
    <dgm:pt modelId="{F23968C8-2BF0-4775-969B-729E5D44040A}" type="pres">
      <dgm:prSet presAssocID="{8CCD8B51-F498-48D5-A315-84A620BCA700}" presName="hierChild4" presStyleCnt="0"/>
      <dgm:spPr/>
    </dgm:pt>
    <dgm:pt modelId="{537D231F-DC8D-4154-BE74-C5B4A10219EB}" type="pres">
      <dgm:prSet presAssocID="{93B8D5DF-D3E8-42F5-8A67-EB10D16F0236}" presName="Name37" presStyleLbl="parChTrans1D4" presStyleIdx="6" presStyleCnt="40"/>
      <dgm:spPr/>
    </dgm:pt>
    <dgm:pt modelId="{5578BD2A-3AE6-4FD0-80C7-EADBFB878CF3}" type="pres">
      <dgm:prSet presAssocID="{3112EE88-8B26-450A-9EC8-800C420FF5CC}" presName="hierRoot2" presStyleCnt="0">
        <dgm:presLayoutVars>
          <dgm:hierBranch val="init"/>
        </dgm:presLayoutVars>
      </dgm:prSet>
      <dgm:spPr/>
    </dgm:pt>
    <dgm:pt modelId="{9ABDDF53-E821-43D3-93A0-A7B146E19762}" type="pres">
      <dgm:prSet presAssocID="{3112EE88-8B26-450A-9EC8-800C420FF5CC}" presName="rootComposite" presStyleCnt="0"/>
      <dgm:spPr/>
    </dgm:pt>
    <dgm:pt modelId="{BCC77B71-5864-4E4E-A154-C271BBDA0C38}" type="pres">
      <dgm:prSet presAssocID="{3112EE88-8B26-450A-9EC8-800C420FF5CC}" presName="rootText" presStyleLbl="node4" presStyleIdx="6" presStyleCnt="40">
        <dgm:presLayoutVars>
          <dgm:chPref val="3"/>
        </dgm:presLayoutVars>
      </dgm:prSet>
      <dgm:spPr/>
    </dgm:pt>
    <dgm:pt modelId="{0A58E492-98B1-424E-9AF9-C2CF5D4D0E53}" type="pres">
      <dgm:prSet presAssocID="{3112EE88-8B26-450A-9EC8-800C420FF5CC}" presName="rootConnector" presStyleLbl="node4" presStyleIdx="6" presStyleCnt="40"/>
      <dgm:spPr/>
    </dgm:pt>
    <dgm:pt modelId="{CDB942E3-6D71-4996-9702-9A7405A22FB1}" type="pres">
      <dgm:prSet presAssocID="{3112EE88-8B26-450A-9EC8-800C420FF5CC}" presName="hierChild4" presStyleCnt="0"/>
      <dgm:spPr/>
    </dgm:pt>
    <dgm:pt modelId="{382DF375-D362-4688-B164-0C626B34CE7B}" type="pres">
      <dgm:prSet presAssocID="{3112EE88-8B26-450A-9EC8-800C420FF5CC}" presName="hierChild5" presStyleCnt="0"/>
      <dgm:spPr/>
    </dgm:pt>
    <dgm:pt modelId="{CCE53F3E-BE63-402C-BD7C-EB9178B4DC88}" type="pres">
      <dgm:prSet presAssocID="{A5F13956-DB43-4D09-A391-45318D6AB84A}" presName="Name37" presStyleLbl="parChTrans1D4" presStyleIdx="7" presStyleCnt="40"/>
      <dgm:spPr/>
    </dgm:pt>
    <dgm:pt modelId="{9CA58758-AD20-4398-B854-223C171D2D1E}" type="pres">
      <dgm:prSet presAssocID="{DB71D71A-5E61-4048-AB2B-50ADAED151C2}" presName="hierRoot2" presStyleCnt="0">
        <dgm:presLayoutVars>
          <dgm:hierBranch val="init"/>
        </dgm:presLayoutVars>
      </dgm:prSet>
      <dgm:spPr/>
    </dgm:pt>
    <dgm:pt modelId="{ADE35781-6D8D-457F-891A-B99911039327}" type="pres">
      <dgm:prSet presAssocID="{DB71D71A-5E61-4048-AB2B-50ADAED151C2}" presName="rootComposite" presStyleCnt="0"/>
      <dgm:spPr/>
    </dgm:pt>
    <dgm:pt modelId="{64ADD415-A059-44DE-92DB-817F4EC65F05}" type="pres">
      <dgm:prSet presAssocID="{DB71D71A-5E61-4048-AB2B-50ADAED151C2}" presName="rootText" presStyleLbl="node4" presStyleIdx="7" presStyleCnt="40">
        <dgm:presLayoutVars>
          <dgm:chPref val="3"/>
        </dgm:presLayoutVars>
      </dgm:prSet>
      <dgm:spPr/>
    </dgm:pt>
    <dgm:pt modelId="{21F0E00C-E3F9-4707-868D-8D023E37044C}" type="pres">
      <dgm:prSet presAssocID="{DB71D71A-5E61-4048-AB2B-50ADAED151C2}" presName="rootConnector" presStyleLbl="node4" presStyleIdx="7" presStyleCnt="40"/>
      <dgm:spPr/>
    </dgm:pt>
    <dgm:pt modelId="{250F309B-7E6E-4DB4-A61B-01F3686B35B0}" type="pres">
      <dgm:prSet presAssocID="{DB71D71A-5E61-4048-AB2B-50ADAED151C2}" presName="hierChild4" presStyleCnt="0"/>
      <dgm:spPr/>
    </dgm:pt>
    <dgm:pt modelId="{EC8F0DB3-503D-4D1C-A7E5-687814E9527D}" type="pres">
      <dgm:prSet presAssocID="{DB71D71A-5E61-4048-AB2B-50ADAED151C2}" presName="hierChild5" presStyleCnt="0"/>
      <dgm:spPr/>
    </dgm:pt>
    <dgm:pt modelId="{69A8A1BD-C50F-4CF8-941A-CCC2BF5234A6}" type="pres">
      <dgm:prSet presAssocID="{7B4D8BCC-58F9-4290-A347-E692493598C3}" presName="Name37" presStyleLbl="parChTrans1D4" presStyleIdx="8" presStyleCnt="40"/>
      <dgm:spPr/>
    </dgm:pt>
    <dgm:pt modelId="{689ED946-6FD7-4EFF-8A5F-DD9EC2BBF16B}" type="pres">
      <dgm:prSet presAssocID="{FFECDB02-CE13-4952-BD8B-DBFABBBBE2D8}" presName="hierRoot2" presStyleCnt="0">
        <dgm:presLayoutVars>
          <dgm:hierBranch val="init"/>
        </dgm:presLayoutVars>
      </dgm:prSet>
      <dgm:spPr/>
    </dgm:pt>
    <dgm:pt modelId="{148BAB8A-E837-4960-BC4F-E14CE62C90C1}" type="pres">
      <dgm:prSet presAssocID="{FFECDB02-CE13-4952-BD8B-DBFABBBBE2D8}" presName="rootComposite" presStyleCnt="0"/>
      <dgm:spPr/>
    </dgm:pt>
    <dgm:pt modelId="{21E6BAC1-1665-4620-9984-F0B7F4F30BDC}" type="pres">
      <dgm:prSet presAssocID="{FFECDB02-CE13-4952-BD8B-DBFABBBBE2D8}" presName="rootText" presStyleLbl="node4" presStyleIdx="8" presStyleCnt="40">
        <dgm:presLayoutVars>
          <dgm:chPref val="3"/>
        </dgm:presLayoutVars>
      </dgm:prSet>
      <dgm:spPr/>
    </dgm:pt>
    <dgm:pt modelId="{5ECFDD22-3918-43A3-8797-322203872D7D}" type="pres">
      <dgm:prSet presAssocID="{FFECDB02-CE13-4952-BD8B-DBFABBBBE2D8}" presName="rootConnector" presStyleLbl="node4" presStyleIdx="8" presStyleCnt="40"/>
      <dgm:spPr/>
    </dgm:pt>
    <dgm:pt modelId="{13430AE4-FA5C-4A60-987F-F50D871C5480}" type="pres">
      <dgm:prSet presAssocID="{FFECDB02-CE13-4952-BD8B-DBFABBBBE2D8}" presName="hierChild4" presStyleCnt="0"/>
      <dgm:spPr/>
    </dgm:pt>
    <dgm:pt modelId="{AC5BDCA1-1733-4C3D-9F05-6A4044C8AADE}" type="pres">
      <dgm:prSet presAssocID="{FFECDB02-CE13-4952-BD8B-DBFABBBBE2D8}" presName="hierChild5" presStyleCnt="0"/>
      <dgm:spPr/>
    </dgm:pt>
    <dgm:pt modelId="{3BD7E032-C3A0-41B9-B16D-D9BDBA2BE762}" type="pres">
      <dgm:prSet presAssocID="{8CCD8B51-F498-48D5-A315-84A620BCA700}" presName="hierChild5" presStyleCnt="0"/>
      <dgm:spPr/>
    </dgm:pt>
    <dgm:pt modelId="{5B4A8E63-54E6-46B5-B889-7DF7A550DE09}" type="pres">
      <dgm:prSet presAssocID="{3776E081-21DC-4268-B638-4EC88F11F322}" presName="Name37" presStyleLbl="parChTrans1D4" presStyleIdx="9" presStyleCnt="40"/>
      <dgm:spPr/>
    </dgm:pt>
    <dgm:pt modelId="{FEA54F2A-A676-473F-96EF-7A948EEA3C0A}" type="pres">
      <dgm:prSet presAssocID="{3426947E-D17A-437B-9291-97B3BC35C927}" presName="hierRoot2" presStyleCnt="0">
        <dgm:presLayoutVars>
          <dgm:hierBranch val="init"/>
        </dgm:presLayoutVars>
      </dgm:prSet>
      <dgm:spPr/>
    </dgm:pt>
    <dgm:pt modelId="{12141CC0-4901-4E36-8431-E665B31CC89F}" type="pres">
      <dgm:prSet presAssocID="{3426947E-D17A-437B-9291-97B3BC35C927}" presName="rootComposite" presStyleCnt="0"/>
      <dgm:spPr/>
    </dgm:pt>
    <dgm:pt modelId="{5E94F4D6-412F-4A4F-8D45-E29FA0B04CDD}" type="pres">
      <dgm:prSet presAssocID="{3426947E-D17A-437B-9291-97B3BC35C927}" presName="rootText" presStyleLbl="node4" presStyleIdx="9" presStyleCnt="40">
        <dgm:presLayoutVars>
          <dgm:chPref val="3"/>
        </dgm:presLayoutVars>
      </dgm:prSet>
      <dgm:spPr/>
    </dgm:pt>
    <dgm:pt modelId="{30BFD11E-9099-4BB1-A55A-7BCB17599F3F}" type="pres">
      <dgm:prSet presAssocID="{3426947E-D17A-437B-9291-97B3BC35C927}" presName="rootConnector" presStyleLbl="node4" presStyleIdx="9" presStyleCnt="40"/>
      <dgm:spPr/>
    </dgm:pt>
    <dgm:pt modelId="{B88E04F9-1CFA-481D-9753-866F5D2DACB4}" type="pres">
      <dgm:prSet presAssocID="{3426947E-D17A-437B-9291-97B3BC35C927}" presName="hierChild4" presStyleCnt="0"/>
      <dgm:spPr/>
    </dgm:pt>
    <dgm:pt modelId="{E81FF637-B9CF-49BD-A773-E0B851D83CAA}" type="pres">
      <dgm:prSet presAssocID="{4E37AA9F-B95B-4583-BDD3-171BD00778BD}" presName="Name37" presStyleLbl="parChTrans1D4" presStyleIdx="10" presStyleCnt="40"/>
      <dgm:spPr/>
    </dgm:pt>
    <dgm:pt modelId="{1ECB8871-B045-47E5-995C-DBBFEDCDF1F2}" type="pres">
      <dgm:prSet presAssocID="{D447A9BB-06FD-42E6-B397-EA27DE908161}" presName="hierRoot2" presStyleCnt="0">
        <dgm:presLayoutVars>
          <dgm:hierBranch val="init"/>
        </dgm:presLayoutVars>
      </dgm:prSet>
      <dgm:spPr/>
    </dgm:pt>
    <dgm:pt modelId="{B950D32C-0733-4641-A05D-888530B48515}" type="pres">
      <dgm:prSet presAssocID="{D447A9BB-06FD-42E6-B397-EA27DE908161}" presName="rootComposite" presStyleCnt="0"/>
      <dgm:spPr/>
    </dgm:pt>
    <dgm:pt modelId="{A2089BDB-C90F-4514-8050-91302FD70F12}" type="pres">
      <dgm:prSet presAssocID="{D447A9BB-06FD-42E6-B397-EA27DE908161}" presName="rootText" presStyleLbl="node4" presStyleIdx="10" presStyleCnt="40">
        <dgm:presLayoutVars>
          <dgm:chPref val="3"/>
        </dgm:presLayoutVars>
      </dgm:prSet>
      <dgm:spPr/>
    </dgm:pt>
    <dgm:pt modelId="{C1B3A9EF-FA93-4721-B40E-7029BF598C76}" type="pres">
      <dgm:prSet presAssocID="{D447A9BB-06FD-42E6-B397-EA27DE908161}" presName="rootConnector" presStyleLbl="node4" presStyleIdx="10" presStyleCnt="40"/>
      <dgm:spPr/>
    </dgm:pt>
    <dgm:pt modelId="{3910741F-AEBF-4F0C-98BE-17FE2EFC25BD}" type="pres">
      <dgm:prSet presAssocID="{D447A9BB-06FD-42E6-B397-EA27DE908161}" presName="hierChild4" presStyleCnt="0"/>
      <dgm:spPr/>
    </dgm:pt>
    <dgm:pt modelId="{017452B5-A0FA-4C28-BB97-4C20DDA87EF2}" type="pres">
      <dgm:prSet presAssocID="{D447A9BB-06FD-42E6-B397-EA27DE908161}" presName="hierChild5" presStyleCnt="0"/>
      <dgm:spPr/>
    </dgm:pt>
    <dgm:pt modelId="{D733B853-316D-486E-945B-808F25223EED}" type="pres">
      <dgm:prSet presAssocID="{9CF8C67C-855B-4B3A-B31E-644DD1E5282B}" presName="Name37" presStyleLbl="parChTrans1D4" presStyleIdx="11" presStyleCnt="40"/>
      <dgm:spPr/>
    </dgm:pt>
    <dgm:pt modelId="{3B67D4A2-1CA9-4342-A890-8EDC348039C4}" type="pres">
      <dgm:prSet presAssocID="{E0AD0BEC-CC0F-4A47-B002-7F02049502BA}" presName="hierRoot2" presStyleCnt="0">
        <dgm:presLayoutVars>
          <dgm:hierBranch val="init"/>
        </dgm:presLayoutVars>
      </dgm:prSet>
      <dgm:spPr/>
    </dgm:pt>
    <dgm:pt modelId="{375CF497-E6D2-4518-BA38-15CD6C7D867B}" type="pres">
      <dgm:prSet presAssocID="{E0AD0BEC-CC0F-4A47-B002-7F02049502BA}" presName="rootComposite" presStyleCnt="0"/>
      <dgm:spPr/>
    </dgm:pt>
    <dgm:pt modelId="{CE96BD25-355D-46E0-BA53-AB41A8B251F7}" type="pres">
      <dgm:prSet presAssocID="{E0AD0BEC-CC0F-4A47-B002-7F02049502BA}" presName="rootText" presStyleLbl="node4" presStyleIdx="11" presStyleCnt="40">
        <dgm:presLayoutVars>
          <dgm:chPref val="3"/>
        </dgm:presLayoutVars>
      </dgm:prSet>
      <dgm:spPr/>
    </dgm:pt>
    <dgm:pt modelId="{CC52C2C5-2FEB-476E-BB0D-A32B951E28B7}" type="pres">
      <dgm:prSet presAssocID="{E0AD0BEC-CC0F-4A47-B002-7F02049502BA}" presName="rootConnector" presStyleLbl="node4" presStyleIdx="11" presStyleCnt="40"/>
      <dgm:spPr/>
    </dgm:pt>
    <dgm:pt modelId="{A720FDEF-AE5F-46BD-A2EB-6A77567043EA}" type="pres">
      <dgm:prSet presAssocID="{E0AD0BEC-CC0F-4A47-B002-7F02049502BA}" presName="hierChild4" presStyleCnt="0"/>
      <dgm:spPr/>
    </dgm:pt>
    <dgm:pt modelId="{14BA9D34-2851-4A4A-BA32-6B3D7AE9E4A5}" type="pres">
      <dgm:prSet presAssocID="{E0AD0BEC-CC0F-4A47-B002-7F02049502BA}" presName="hierChild5" presStyleCnt="0"/>
      <dgm:spPr/>
    </dgm:pt>
    <dgm:pt modelId="{97D654A3-950B-4F40-AA79-18DF0A20832B}" type="pres">
      <dgm:prSet presAssocID="{3426947E-D17A-437B-9291-97B3BC35C927}" presName="hierChild5" presStyleCnt="0"/>
      <dgm:spPr/>
    </dgm:pt>
    <dgm:pt modelId="{A9E1785C-727E-4B56-9BB5-034275EAC5E6}" type="pres">
      <dgm:prSet presAssocID="{6F8DF8DD-B813-451D-A631-FC7B1B5ECBEE}" presName="Name37" presStyleLbl="parChTrans1D4" presStyleIdx="12" presStyleCnt="40"/>
      <dgm:spPr/>
    </dgm:pt>
    <dgm:pt modelId="{AB58B21E-D27C-40D6-B1E6-44E823CD4438}" type="pres">
      <dgm:prSet presAssocID="{60EEA0F0-A79A-42E5-A541-D494868654B0}" presName="hierRoot2" presStyleCnt="0">
        <dgm:presLayoutVars>
          <dgm:hierBranch val="init"/>
        </dgm:presLayoutVars>
      </dgm:prSet>
      <dgm:spPr/>
    </dgm:pt>
    <dgm:pt modelId="{ECAA7532-429D-450D-ADDF-F81E1BCA5FB2}" type="pres">
      <dgm:prSet presAssocID="{60EEA0F0-A79A-42E5-A541-D494868654B0}" presName="rootComposite" presStyleCnt="0"/>
      <dgm:spPr/>
    </dgm:pt>
    <dgm:pt modelId="{8A74FC6A-4383-460B-98E0-8E0D8AF21E35}" type="pres">
      <dgm:prSet presAssocID="{60EEA0F0-A79A-42E5-A541-D494868654B0}" presName="rootText" presStyleLbl="node4" presStyleIdx="12" presStyleCnt="40">
        <dgm:presLayoutVars>
          <dgm:chPref val="3"/>
        </dgm:presLayoutVars>
      </dgm:prSet>
      <dgm:spPr/>
    </dgm:pt>
    <dgm:pt modelId="{D317DA23-40D0-4090-98C7-57EA1B7C0BF9}" type="pres">
      <dgm:prSet presAssocID="{60EEA0F0-A79A-42E5-A541-D494868654B0}" presName="rootConnector" presStyleLbl="node4" presStyleIdx="12" presStyleCnt="40"/>
      <dgm:spPr/>
    </dgm:pt>
    <dgm:pt modelId="{8EB73ADD-708B-40AA-9176-BD7EEEC5E946}" type="pres">
      <dgm:prSet presAssocID="{60EEA0F0-A79A-42E5-A541-D494868654B0}" presName="hierChild4" presStyleCnt="0"/>
      <dgm:spPr/>
    </dgm:pt>
    <dgm:pt modelId="{ED9A1967-5F39-4946-AE7E-1EDDE0247084}" type="pres">
      <dgm:prSet presAssocID="{60EEA0F0-A79A-42E5-A541-D494868654B0}" presName="hierChild5" presStyleCnt="0"/>
      <dgm:spPr/>
    </dgm:pt>
    <dgm:pt modelId="{630F1619-355E-4D23-85D5-A80AF825A538}" type="pres">
      <dgm:prSet presAssocID="{AF9D5A93-10F5-4EF6-A7A4-FA98E8E2DD7F}" presName="Name37" presStyleLbl="parChTrans1D4" presStyleIdx="13" presStyleCnt="40"/>
      <dgm:spPr/>
    </dgm:pt>
    <dgm:pt modelId="{BD239700-7A04-4489-9C06-1CBE74243501}" type="pres">
      <dgm:prSet presAssocID="{3A38DFE9-6BCA-4319-B183-93720571222D}" presName="hierRoot2" presStyleCnt="0">
        <dgm:presLayoutVars>
          <dgm:hierBranch val="init"/>
        </dgm:presLayoutVars>
      </dgm:prSet>
      <dgm:spPr/>
    </dgm:pt>
    <dgm:pt modelId="{8FD5BA77-973D-43C9-BB5D-B8F1D34397A3}" type="pres">
      <dgm:prSet presAssocID="{3A38DFE9-6BCA-4319-B183-93720571222D}" presName="rootComposite" presStyleCnt="0"/>
      <dgm:spPr/>
    </dgm:pt>
    <dgm:pt modelId="{166111D1-20B0-411E-AF65-FDE316861E3B}" type="pres">
      <dgm:prSet presAssocID="{3A38DFE9-6BCA-4319-B183-93720571222D}" presName="rootText" presStyleLbl="node4" presStyleIdx="13" presStyleCnt="40">
        <dgm:presLayoutVars>
          <dgm:chPref val="3"/>
        </dgm:presLayoutVars>
      </dgm:prSet>
      <dgm:spPr/>
    </dgm:pt>
    <dgm:pt modelId="{F33931C7-D0F4-4C91-9C94-BE99AE726948}" type="pres">
      <dgm:prSet presAssocID="{3A38DFE9-6BCA-4319-B183-93720571222D}" presName="rootConnector" presStyleLbl="node4" presStyleIdx="13" presStyleCnt="40"/>
      <dgm:spPr/>
    </dgm:pt>
    <dgm:pt modelId="{B03A1ADA-8627-4B5B-A10D-6929175868CE}" type="pres">
      <dgm:prSet presAssocID="{3A38DFE9-6BCA-4319-B183-93720571222D}" presName="hierChild4" presStyleCnt="0"/>
      <dgm:spPr/>
    </dgm:pt>
    <dgm:pt modelId="{66053F38-C25E-4A16-9434-9BB32C052633}" type="pres">
      <dgm:prSet presAssocID="{3A38DFE9-6BCA-4319-B183-93720571222D}" presName="hierChild5" presStyleCnt="0"/>
      <dgm:spPr/>
    </dgm:pt>
    <dgm:pt modelId="{85529630-0B2F-4E5F-A91A-BDC18706A97E}" type="pres">
      <dgm:prSet presAssocID="{C92EC4F3-A38E-4280-ADDF-8F47E50A8E7B}" presName="hierChild5" presStyleCnt="0"/>
      <dgm:spPr/>
    </dgm:pt>
    <dgm:pt modelId="{5C482A59-5934-41A6-8037-7D209B10C2FA}" type="pres">
      <dgm:prSet presAssocID="{7D3C6DD8-0E12-4274-B82A-A55C4D3A7F3F}" presName="Name37" presStyleLbl="parChTrans1D3" presStyleIdx="1" presStyleCnt="6"/>
      <dgm:spPr/>
    </dgm:pt>
    <dgm:pt modelId="{F8E46874-26DA-4C4A-BB68-5889DC3D8365}" type="pres">
      <dgm:prSet presAssocID="{F84E0D57-2855-4E5E-878A-6F6BD11CDEE9}" presName="hierRoot2" presStyleCnt="0">
        <dgm:presLayoutVars>
          <dgm:hierBranch val="init"/>
        </dgm:presLayoutVars>
      </dgm:prSet>
      <dgm:spPr/>
    </dgm:pt>
    <dgm:pt modelId="{2D6FB0F7-1D62-44AE-9E5E-2022390981CC}" type="pres">
      <dgm:prSet presAssocID="{F84E0D57-2855-4E5E-878A-6F6BD11CDEE9}" presName="rootComposite" presStyleCnt="0"/>
      <dgm:spPr/>
    </dgm:pt>
    <dgm:pt modelId="{ECF800C2-4131-46F6-AF98-BB1F9B0213CA}" type="pres">
      <dgm:prSet presAssocID="{F84E0D57-2855-4E5E-878A-6F6BD11CDEE9}" presName="rootText" presStyleLbl="node3" presStyleIdx="1" presStyleCnt="6">
        <dgm:presLayoutVars>
          <dgm:chPref val="3"/>
        </dgm:presLayoutVars>
      </dgm:prSet>
      <dgm:spPr/>
    </dgm:pt>
    <dgm:pt modelId="{F54AF825-C84F-48C7-91A9-264A339FD7FA}" type="pres">
      <dgm:prSet presAssocID="{F84E0D57-2855-4E5E-878A-6F6BD11CDEE9}" presName="rootConnector" presStyleLbl="node3" presStyleIdx="1" presStyleCnt="6"/>
      <dgm:spPr/>
    </dgm:pt>
    <dgm:pt modelId="{5F6CEEFE-9EE8-4658-A854-CEA8AD3FF037}" type="pres">
      <dgm:prSet presAssocID="{F84E0D57-2855-4E5E-878A-6F6BD11CDEE9}" presName="hierChild4" presStyleCnt="0"/>
      <dgm:spPr/>
    </dgm:pt>
    <dgm:pt modelId="{DC62DF45-F9CB-40E6-9D57-D33530B20DE4}" type="pres">
      <dgm:prSet presAssocID="{F84E0D57-2855-4E5E-878A-6F6BD11CDEE9}" presName="hierChild5" presStyleCnt="0"/>
      <dgm:spPr/>
    </dgm:pt>
    <dgm:pt modelId="{261655ED-67CD-44BB-8306-8B95A7BB4DB6}" type="pres">
      <dgm:prSet presAssocID="{DE816BDC-2BFF-4813-9921-4BB0B71ED4C2}" presName="Name37" presStyleLbl="parChTrans1D3" presStyleIdx="2" presStyleCnt="6"/>
      <dgm:spPr/>
    </dgm:pt>
    <dgm:pt modelId="{428A1953-78E7-43F2-861F-23E1D3189DB8}" type="pres">
      <dgm:prSet presAssocID="{59F6D374-FF9F-4C16-BDC8-426B2369E63C}" presName="hierRoot2" presStyleCnt="0">
        <dgm:presLayoutVars>
          <dgm:hierBranch val="r"/>
        </dgm:presLayoutVars>
      </dgm:prSet>
      <dgm:spPr/>
    </dgm:pt>
    <dgm:pt modelId="{B379035D-779B-4633-8162-2FBB5A8CDF7C}" type="pres">
      <dgm:prSet presAssocID="{59F6D374-FF9F-4C16-BDC8-426B2369E63C}" presName="rootComposite" presStyleCnt="0"/>
      <dgm:spPr/>
    </dgm:pt>
    <dgm:pt modelId="{AFEE6CE9-C8EF-4385-8F74-73BF103E5507}" type="pres">
      <dgm:prSet presAssocID="{59F6D374-FF9F-4C16-BDC8-426B2369E63C}" presName="rootText" presStyleLbl="node3" presStyleIdx="2" presStyleCnt="6">
        <dgm:presLayoutVars>
          <dgm:chPref val="3"/>
        </dgm:presLayoutVars>
      </dgm:prSet>
      <dgm:spPr/>
    </dgm:pt>
    <dgm:pt modelId="{1B6DFA58-1907-491B-AB74-9CC2B8AA77DE}" type="pres">
      <dgm:prSet presAssocID="{59F6D374-FF9F-4C16-BDC8-426B2369E63C}" presName="rootConnector" presStyleLbl="node3" presStyleIdx="2" presStyleCnt="6"/>
      <dgm:spPr/>
    </dgm:pt>
    <dgm:pt modelId="{9DFCA9F5-EB81-40E6-96B7-546E03E3F11C}" type="pres">
      <dgm:prSet presAssocID="{59F6D374-FF9F-4C16-BDC8-426B2369E63C}" presName="hierChild4" presStyleCnt="0"/>
      <dgm:spPr/>
    </dgm:pt>
    <dgm:pt modelId="{9682CC69-49AF-4105-9538-3AC2C237B661}" type="pres">
      <dgm:prSet presAssocID="{BCDA9CC7-AF3E-4825-B88F-0A88C896C299}" presName="Name50" presStyleLbl="parChTrans1D4" presStyleIdx="14" presStyleCnt="40"/>
      <dgm:spPr/>
    </dgm:pt>
    <dgm:pt modelId="{3252E5B3-4309-4EAF-A6FA-78A25599E7EC}" type="pres">
      <dgm:prSet presAssocID="{516C69A0-0393-4D58-8CD9-73AF6C94EC5F}" presName="hierRoot2" presStyleCnt="0">
        <dgm:presLayoutVars>
          <dgm:hierBranch val="init"/>
        </dgm:presLayoutVars>
      </dgm:prSet>
      <dgm:spPr/>
    </dgm:pt>
    <dgm:pt modelId="{A4C58C5F-9BCD-474D-A704-B4C68505A2DD}" type="pres">
      <dgm:prSet presAssocID="{516C69A0-0393-4D58-8CD9-73AF6C94EC5F}" presName="rootComposite" presStyleCnt="0"/>
      <dgm:spPr/>
    </dgm:pt>
    <dgm:pt modelId="{412F77A4-4DBC-4B6D-8BC7-AA8675824675}" type="pres">
      <dgm:prSet presAssocID="{516C69A0-0393-4D58-8CD9-73AF6C94EC5F}" presName="rootText" presStyleLbl="node4" presStyleIdx="14" presStyleCnt="40" custLinFactNeighborX="1527">
        <dgm:presLayoutVars>
          <dgm:chPref val="3"/>
        </dgm:presLayoutVars>
      </dgm:prSet>
      <dgm:spPr/>
    </dgm:pt>
    <dgm:pt modelId="{A73D53BD-CAA7-44ED-8D06-3CA7ADFFFA89}" type="pres">
      <dgm:prSet presAssocID="{516C69A0-0393-4D58-8CD9-73AF6C94EC5F}" presName="rootConnector" presStyleLbl="node4" presStyleIdx="14" presStyleCnt="40"/>
      <dgm:spPr/>
    </dgm:pt>
    <dgm:pt modelId="{A811C8AD-B3A1-4E70-B380-7A6FAFB9029C}" type="pres">
      <dgm:prSet presAssocID="{516C69A0-0393-4D58-8CD9-73AF6C94EC5F}" presName="hierChild4" presStyleCnt="0"/>
      <dgm:spPr/>
    </dgm:pt>
    <dgm:pt modelId="{1A0DA411-29A6-44A0-AC36-01068AB1E286}" type="pres">
      <dgm:prSet presAssocID="{271E41C9-7977-47A7-B7C0-3F658931904A}" presName="Name37" presStyleLbl="parChTrans1D4" presStyleIdx="15" presStyleCnt="40"/>
      <dgm:spPr/>
    </dgm:pt>
    <dgm:pt modelId="{41651D48-B85A-4449-AB37-C77A78FAA0F6}" type="pres">
      <dgm:prSet presAssocID="{807CA465-5E4D-4625-8CE3-9169C7EEAE39}" presName="hierRoot2" presStyleCnt="0">
        <dgm:presLayoutVars>
          <dgm:hierBranch val="init"/>
        </dgm:presLayoutVars>
      </dgm:prSet>
      <dgm:spPr/>
    </dgm:pt>
    <dgm:pt modelId="{DD057CAC-5510-4E21-B200-5D854955325D}" type="pres">
      <dgm:prSet presAssocID="{807CA465-5E4D-4625-8CE3-9169C7EEAE39}" presName="rootComposite" presStyleCnt="0"/>
      <dgm:spPr/>
    </dgm:pt>
    <dgm:pt modelId="{A54B6080-0970-403F-9A67-E212B2D43D70}" type="pres">
      <dgm:prSet presAssocID="{807CA465-5E4D-4625-8CE3-9169C7EEAE39}" presName="rootText" presStyleLbl="node4" presStyleIdx="15" presStyleCnt="40">
        <dgm:presLayoutVars>
          <dgm:chPref val="3"/>
        </dgm:presLayoutVars>
      </dgm:prSet>
      <dgm:spPr/>
    </dgm:pt>
    <dgm:pt modelId="{5C20FBD9-548B-44D9-835E-A4F315BBA255}" type="pres">
      <dgm:prSet presAssocID="{807CA465-5E4D-4625-8CE3-9169C7EEAE39}" presName="rootConnector" presStyleLbl="node4" presStyleIdx="15" presStyleCnt="40"/>
      <dgm:spPr/>
    </dgm:pt>
    <dgm:pt modelId="{AA9E048D-1D80-4313-A0FF-31E33BE53774}" type="pres">
      <dgm:prSet presAssocID="{807CA465-5E4D-4625-8CE3-9169C7EEAE39}" presName="hierChild4" presStyleCnt="0"/>
      <dgm:spPr/>
    </dgm:pt>
    <dgm:pt modelId="{EB460F84-E95E-4882-969D-65595A2BE4B5}" type="pres">
      <dgm:prSet presAssocID="{807CA465-5E4D-4625-8CE3-9169C7EEAE39}" presName="hierChild5" presStyleCnt="0"/>
      <dgm:spPr/>
    </dgm:pt>
    <dgm:pt modelId="{D30D0AA3-C955-4573-85E7-4FBD60DAE1D4}" type="pres">
      <dgm:prSet presAssocID="{23385974-2ACA-4B10-BC11-077A37F5556C}" presName="Name37" presStyleLbl="parChTrans1D4" presStyleIdx="16" presStyleCnt="40"/>
      <dgm:spPr/>
    </dgm:pt>
    <dgm:pt modelId="{9499C705-DE04-4493-BF54-B9861A149A14}" type="pres">
      <dgm:prSet presAssocID="{1145B305-2509-4AC2-B83D-477677EEAA08}" presName="hierRoot2" presStyleCnt="0">
        <dgm:presLayoutVars>
          <dgm:hierBranch val="init"/>
        </dgm:presLayoutVars>
      </dgm:prSet>
      <dgm:spPr/>
    </dgm:pt>
    <dgm:pt modelId="{50DBBA10-A25B-4918-AD14-E7E9E4140BF3}" type="pres">
      <dgm:prSet presAssocID="{1145B305-2509-4AC2-B83D-477677EEAA08}" presName="rootComposite" presStyleCnt="0"/>
      <dgm:spPr/>
    </dgm:pt>
    <dgm:pt modelId="{FFC58668-49B3-4B55-9ABE-B129823A6DFA}" type="pres">
      <dgm:prSet presAssocID="{1145B305-2509-4AC2-B83D-477677EEAA08}" presName="rootText" presStyleLbl="node4" presStyleIdx="16" presStyleCnt="40">
        <dgm:presLayoutVars>
          <dgm:chPref val="3"/>
        </dgm:presLayoutVars>
      </dgm:prSet>
      <dgm:spPr/>
    </dgm:pt>
    <dgm:pt modelId="{E616F922-22CD-4903-826E-04B70E74605F}" type="pres">
      <dgm:prSet presAssocID="{1145B305-2509-4AC2-B83D-477677EEAA08}" presName="rootConnector" presStyleLbl="node4" presStyleIdx="16" presStyleCnt="40"/>
      <dgm:spPr/>
    </dgm:pt>
    <dgm:pt modelId="{87E46DBD-69E0-4046-8D59-0FE4D25EA7E7}" type="pres">
      <dgm:prSet presAssocID="{1145B305-2509-4AC2-B83D-477677EEAA08}" presName="hierChild4" presStyleCnt="0"/>
      <dgm:spPr/>
    </dgm:pt>
    <dgm:pt modelId="{8E13DFE8-34B9-4A3A-8078-B0B5B780A7AE}" type="pres">
      <dgm:prSet presAssocID="{1145B305-2509-4AC2-B83D-477677EEAA08}" presName="hierChild5" presStyleCnt="0"/>
      <dgm:spPr/>
    </dgm:pt>
    <dgm:pt modelId="{2AAE0FDC-4D64-4351-B18F-94B19E94B3F9}" type="pres">
      <dgm:prSet presAssocID="{516C69A0-0393-4D58-8CD9-73AF6C94EC5F}" presName="hierChild5" presStyleCnt="0"/>
      <dgm:spPr/>
    </dgm:pt>
    <dgm:pt modelId="{469746B2-C63F-4B6C-8DF0-F6F3B48FE9E7}" type="pres">
      <dgm:prSet presAssocID="{7A06BBB7-4DCE-4271-86C1-04CDA30B352E}" presName="Name50" presStyleLbl="parChTrans1D4" presStyleIdx="17" presStyleCnt="40"/>
      <dgm:spPr/>
    </dgm:pt>
    <dgm:pt modelId="{03418BAB-57F8-4CE4-95BC-1B85EF48F10A}" type="pres">
      <dgm:prSet presAssocID="{0CFBF53C-2484-4CBF-997B-7097771C6437}" presName="hierRoot2" presStyleCnt="0">
        <dgm:presLayoutVars>
          <dgm:hierBranch val="init"/>
        </dgm:presLayoutVars>
      </dgm:prSet>
      <dgm:spPr/>
    </dgm:pt>
    <dgm:pt modelId="{6DE53FEF-7A1B-4A7A-9260-6FB31C3568B6}" type="pres">
      <dgm:prSet presAssocID="{0CFBF53C-2484-4CBF-997B-7097771C6437}" presName="rootComposite" presStyleCnt="0"/>
      <dgm:spPr/>
    </dgm:pt>
    <dgm:pt modelId="{E470D39F-51D5-4BF3-90A1-5FBD1C94E5CC}" type="pres">
      <dgm:prSet presAssocID="{0CFBF53C-2484-4CBF-997B-7097771C6437}" presName="rootText" presStyleLbl="node4" presStyleIdx="17" presStyleCnt="40">
        <dgm:presLayoutVars>
          <dgm:chPref val="3"/>
        </dgm:presLayoutVars>
      </dgm:prSet>
      <dgm:spPr/>
    </dgm:pt>
    <dgm:pt modelId="{8B9650A6-0CA7-42FE-AC73-3C0DF026687D}" type="pres">
      <dgm:prSet presAssocID="{0CFBF53C-2484-4CBF-997B-7097771C6437}" presName="rootConnector" presStyleLbl="node4" presStyleIdx="17" presStyleCnt="40"/>
      <dgm:spPr/>
    </dgm:pt>
    <dgm:pt modelId="{F0411BE9-2586-40C4-B793-9844252BD236}" type="pres">
      <dgm:prSet presAssocID="{0CFBF53C-2484-4CBF-997B-7097771C6437}" presName="hierChild4" presStyleCnt="0"/>
      <dgm:spPr/>
    </dgm:pt>
    <dgm:pt modelId="{83F7FB23-1489-457A-9D48-E1DE969FE491}" type="pres">
      <dgm:prSet presAssocID="{0CFBF53C-2484-4CBF-997B-7097771C6437}" presName="hierChild5" presStyleCnt="0"/>
      <dgm:spPr/>
    </dgm:pt>
    <dgm:pt modelId="{D957CE60-736B-42AD-B8AA-B710C78E5E5A}" type="pres">
      <dgm:prSet presAssocID="{17395496-14B4-45AD-9EA0-1C18EDA84B72}" presName="Name50" presStyleLbl="parChTrans1D4" presStyleIdx="18" presStyleCnt="40"/>
      <dgm:spPr/>
    </dgm:pt>
    <dgm:pt modelId="{A313FB03-FEF3-48F6-85B8-0B02E0256370}" type="pres">
      <dgm:prSet presAssocID="{8B52A7BC-959E-4A2A-8D8A-E4EF200260C6}" presName="hierRoot2" presStyleCnt="0">
        <dgm:presLayoutVars>
          <dgm:hierBranch val="init"/>
        </dgm:presLayoutVars>
      </dgm:prSet>
      <dgm:spPr/>
    </dgm:pt>
    <dgm:pt modelId="{90AB06A6-C162-4FB9-AE58-F49E2EFE1ACF}" type="pres">
      <dgm:prSet presAssocID="{8B52A7BC-959E-4A2A-8D8A-E4EF200260C6}" presName="rootComposite" presStyleCnt="0"/>
      <dgm:spPr/>
    </dgm:pt>
    <dgm:pt modelId="{B1B1B8E5-F2C3-4A99-B57D-0458970FFBAE}" type="pres">
      <dgm:prSet presAssocID="{8B52A7BC-959E-4A2A-8D8A-E4EF200260C6}" presName="rootText" presStyleLbl="node4" presStyleIdx="18" presStyleCnt="40">
        <dgm:presLayoutVars>
          <dgm:chPref val="3"/>
        </dgm:presLayoutVars>
      </dgm:prSet>
      <dgm:spPr/>
    </dgm:pt>
    <dgm:pt modelId="{E469DF02-DF58-46E8-B65E-2EBD24C0FA6E}" type="pres">
      <dgm:prSet presAssocID="{8B52A7BC-959E-4A2A-8D8A-E4EF200260C6}" presName="rootConnector" presStyleLbl="node4" presStyleIdx="18" presStyleCnt="40"/>
      <dgm:spPr/>
    </dgm:pt>
    <dgm:pt modelId="{9BF7685B-97BC-4E09-B58E-4D9E692C339E}" type="pres">
      <dgm:prSet presAssocID="{8B52A7BC-959E-4A2A-8D8A-E4EF200260C6}" presName="hierChild4" presStyleCnt="0"/>
      <dgm:spPr/>
    </dgm:pt>
    <dgm:pt modelId="{45C68C8A-1067-4F2F-A6CA-E7AE678E60D4}" type="pres">
      <dgm:prSet presAssocID="{8B52A7BC-959E-4A2A-8D8A-E4EF200260C6}" presName="hierChild5" presStyleCnt="0"/>
      <dgm:spPr/>
    </dgm:pt>
    <dgm:pt modelId="{273F4DF1-47E6-4C8F-8412-A3CE453E56B3}" type="pres">
      <dgm:prSet presAssocID="{EB0D4B02-6BE0-4618-BE69-60662368B1AB}" presName="Name50" presStyleLbl="parChTrans1D4" presStyleIdx="19" presStyleCnt="40"/>
      <dgm:spPr/>
    </dgm:pt>
    <dgm:pt modelId="{45FA61FB-7F86-4629-9C2F-C2C696F5DD36}" type="pres">
      <dgm:prSet presAssocID="{69EC6613-55B8-48DF-8AE3-C34E2E6B069A}" presName="hierRoot2" presStyleCnt="0">
        <dgm:presLayoutVars>
          <dgm:hierBranch val="init"/>
        </dgm:presLayoutVars>
      </dgm:prSet>
      <dgm:spPr/>
    </dgm:pt>
    <dgm:pt modelId="{2CEBF690-3F75-4AF2-A5DC-2D66462BCC83}" type="pres">
      <dgm:prSet presAssocID="{69EC6613-55B8-48DF-8AE3-C34E2E6B069A}" presName="rootComposite" presStyleCnt="0"/>
      <dgm:spPr/>
    </dgm:pt>
    <dgm:pt modelId="{CD4DF9E7-1EAB-4734-937E-E17BD20DB809}" type="pres">
      <dgm:prSet presAssocID="{69EC6613-55B8-48DF-8AE3-C34E2E6B069A}" presName="rootText" presStyleLbl="node4" presStyleIdx="19" presStyleCnt="40">
        <dgm:presLayoutVars>
          <dgm:chPref val="3"/>
        </dgm:presLayoutVars>
      </dgm:prSet>
      <dgm:spPr/>
    </dgm:pt>
    <dgm:pt modelId="{443CF815-2905-46B6-B420-CC18F0160164}" type="pres">
      <dgm:prSet presAssocID="{69EC6613-55B8-48DF-8AE3-C34E2E6B069A}" presName="rootConnector" presStyleLbl="node4" presStyleIdx="19" presStyleCnt="40"/>
      <dgm:spPr/>
    </dgm:pt>
    <dgm:pt modelId="{D38CCEA0-2C25-458D-B3D5-8037A9F2AA95}" type="pres">
      <dgm:prSet presAssocID="{69EC6613-55B8-48DF-8AE3-C34E2E6B069A}" presName="hierChild4" presStyleCnt="0"/>
      <dgm:spPr/>
    </dgm:pt>
    <dgm:pt modelId="{6C356CCE-3847-4EE1-95D3-52929F5BDCDE}" type="pres">
      <dgm:prSet presAssocID="{96475E3E-E8C3-4776-BA5F-FAE537D5BF29}" presName="Name37" presStyleLbl="parChTrans1D4" presStyleIdx="20" presStyleCnt="40"/>
      <dgm:spPr/>
    </dgm:pt>
    <dgm:pt modelId="{F9602F7F-6B3D-4C55-A2E8-2FAD814052B1}" type="pres">
      <dgm:prSet presAssocID="{32421E4C-E974-45A1-9B83-493594A4250D}" presName="hierRoot2" presStyleCnt="0">
        <dgm:presLayoutVars>
          <dgm:hierBranch val="init"/>
        </dgm:presLayoutVars>
      </dgm:prSet>
      <dgm:spPr/>
    </dgm:pt>
    <dgm:pt modelId="{5B79DEED-95E8-439E-B591-9DDAD8B2CDE4}" type="pres">
      <dgm:prSet presAssocID="{32421E4C-E974-45A1-9B83-493594A4250D}" presName="rootComposite" presStyleCnt="0"/>
      <dgm:spPr/>
    </dgm:pt>
    <dgm:pt modelId="{9D0D688C-7E19-472F-A559-E53D3226B08B}" type="pres">
      <dgm:prSet presAssocID="{32421E4C-E974-45A1-9B83-493594A4250D}" presName="rootText" presStyleLbl="node4" presStyleIdx="20" presStyleCnt="40">
        <dgm:presLayoutVars>
          <dgm:chPref val="3"/>
        </dgm:presLayoutVars>
      </dgm:prSet>
      <dgm:spPr/>
    </dgm:pt>
    <dgm:pt modelId="{46D0B773-627D-4590-AC03-5E222537B396}" type="pres">
      <dgm:prSet presAssocID="{32421E4C-E974-45A1-9B83-493594A4250D}" presName="rootConnector" presStyleLbl="node4" presStyleIdx="20" presStyleCnt="40"/>
      <dgm:spPr/>
    </dgm:pt>
    <dgm:pt modelId="{ACEF3E43-3D13-4749-B1CF-7903E56BB986}" type="pres">
      <dgm:prSet presAssocID="{32421E4C-E974-45A1-9B83-493594A4250D}" presName="hierChild4" presStyleCnt="0"/>
      <dgm:spPr/>
    </dgm:pt>
    <dgm:pt modelId="{1CBF9240-17AE-444C-B6EF-52508BA06612}" type="pres">
      <dgm:prSet presAssocID="{32421E4C-E974-45A1-9B83-493594A4250D}" presName="hierChild5" presStyleCnt="0"/>
      <dgm:spPr/>
    </dgm:pt>
    <dgm:pt modelId="{B4712637-3316-4B65-A329-9195ABF2E986}" type="pres">
      <dgm:prSet presAssocID="{DF932326-D3BF-410D-B3F4-34902922482B}" presName="Name37" presStyleLbl="parChTrans1D4" presStyleIdx="21" presStyleCnt="40"/>
      <dgm:spPr/>
    </dgm:pt>
    <dgm:pt modelId="{41AF05AF-F6FE-4D73-BBE9-0568A97D2907}" type="pres">
      <dgm:prSet presAssocID="{80B506DD-F2EF-4ACB-BCE1-DB1C7AC1A6BD}" presName="hierRoot2" presStyleCnt="0">
        <dgm:presLayoutVars>
          <dgm:hierBranch val="init"/>
        </dgm:presLayoutVars>
      </dgm:prSet>
      <dgm:spPr/>
    </dgm:pt>
    <dgm:pt modelId="{D92AECDF-C332-4223-B9B4-A973D32E8808}" type="pres">
      <dgm:prSet presAssocID="{80B506DD-F2EF-4ACB-BCE1-DB1C7AC1A6BD}" presName="rootComposite" presStyleCnt="0"/>
      <dgm:spPr/>
    </dgm:pt>
    <dgm:pt modelId="{0B72800F-11A8-4D3E-9512-680CC8B087F0}" type="pres">
      <dgm:prSet presAssocID="{80B506DD-F2EF-4ACB-BCE1-DB1C7AC1A6BD}" presName="rootText" presStyleLbl="node4" presStyleIdx="21" presStyleCnt="40">
        <dgm:presLayoutVars>
          <dgm:chPref val="3"/>
        </dgm:presLayoutVars>
      </dgm:prSet>
      <dgm:spPr/>
    </dgm:pt>
    <dgm:pt modelId="{9728C7A9-8B53-4DC8-9E8A-3A58CF76F0D0}" type="pres">
      <dgm:prSet presAssocID="{80B506DD-F2EF-4ACB-BCE1-DB1C7AC1A6BD}" presName="rootConnector" presStyleLbl="node4" presStyleIdx="21" presStyleCnt="40"/>
      <dgm:spPr/>
    </dgm:pt>
    <dgm:pt modelId="{98C9B1DA-6813-4CB8-96EA-8D1A79A9222E}" type="pres">
      <dgm:prSet presAssocID="{80B506DD-F2EF-4ACB-BCE1-DB1C7AC1A6BD}" presName="hierChild4" presStyleCnt="0"/>
      <dgm:spPr/>
    </dgm:pt>
    <dgm:pt modelId="{E4D6BFFE-6889-4653-9863-3256946537CA}" type="pres">
      <dgm:prSet presAssocID="{80B506DD-F2EF-4ACB-BCE1-DB1C7AC1A6BD}" presName="hierChild5" presStyleCnt="0"/>
      <dgm:spPr/>
    </dgm:pt>
    <dgm:pt modelId="{2BF6346D-9AB7-4178-912D-B4EDA01A986F}" type="pres">
      <dgm:prSet presAssocID="{089466D0-5163-4C19-BD6B-EA2C987B6809}" presName="Name37" presStyleLbl="parChTrans1D4" presStyleIdx="22" presStyleCnt="40"/>
      <dgm:spPr/>
    </dgm:pt>
    <dgm:pt modelId="{1BA206A1-50B0-4110-B70E-F4C055107E1B}" type="pres">
      <dgm:prSet presAssocID="{F0FFAACB-55E4-463B-A33A-0FB32DB93B79}" presName="hierRoot2" presStyleCnt="0">
        <dgm:presLayoutVars>
          <dgm:hierBranch val="init"/>
        </dgm:presLayoutVars>
      </dgm:prSet>
      <dgm:spPr/>
    </dgm:pt>
    <dgm:pt modelId="{B6BEBAD8-6253-4918-877C-8B2491359243}" type="pres">
      <dgm:prSet presAssocID="{F0FFAACB-55E4-463B-A33A-0FB32DB93B79}" presName="rootComposite" presStyleCnt="0"/>
      <dgm:spPr/>
    </dgm:pt>
    <dgm:pt modelId="{1E146757-7014-47E6-8EFA-F439CF734093}" type="pres">
      <dgm:prSet presAssocID="{F0FFAACB-55E4-463B-A33A-0FB32DB93B79}" presName="rootText" presStyleLbl="node4" presStyleIdx="22" presStyleCnt="40">
        <dgm:presLayoutVars>
          <dgm:chPref val="3"/>
        </dgm:presLayoutVars>
      </dgm:prSet>
      <dgm:spPr/>
    </dgm:pt>
    <dgm:pt modelId="{1402075F-64DC-46DF-9B3A-F00104280B25}" type="pres">
      <dgm:prSet presAssocID="{F0FFAACB-55E4-463B-A33A-0FB32DB93B79}" presName="rootConnector" presStyleLbl="node4" presStyleIdx="22" presStyleCnt="40"/>
      <dgm:spPr/>
    </dgm:pt>
    <dgm:pt modelId="{1DA06306-68DF-4DC9-B93A-C1DD4C5D5D55}" type="pres">
      <dgm:prSet presAssocID="{F0FFAACB-55E4-463B-A33A-0FB32DB93B79}" presName="hierChild4" presStyleCnt="0"/>
      <dgm:spPr/>
    </dgm:pt>
    <dgm:pt modelId="{B11926A8-67CC-4511-A18B-902537A1AC1A}" type="pres">
      <dgm:prSet presAssocID="{F0FFAACB-55E4-463B-A33A-0FB32DB93B79}" presName="hierChild5" presStyleCnt="0"/>
      <dgm:spPr/>
    </dgm:pt>
    <dgm:pt modelId="{22F696C1-54E2-40E2-ACAA-D5C6AE6CCF38}" type="pres">
      <dgm:prSet presAssocID="{69EC6613-55B8-48DF-8AE3-C34E2E6B069A}" presName="hierChild5" presStyleCnt="0"/>
      <dgm:spPr/>
    </dgm:pt>
    <dgm:pt modelId="{ADCE3A1B-2518-4B77-9FCD-FCBBF323D4FF}" type="pres">
      <dgm:prSet presAssocID="{59F6D374-FF9F-4C16-BDC8-426B2369E63C}" presName="hierChild5" presStyleCnt="0"/>
      <dgm:spPr/>
    </dgm:pt>
    <dgm:pt modelId="{A582C180-A143-4764-A5F7-B1203FEFBD18}" type="pres">
      <dgm:prSet presAssocID="{A2223781-FBD9-4DA3-B51F-40027DC1186F}" presName="hierChild5" presStyleCnt="0"/>
      <dgm:spPr/>
    </dgm:pt>
    <dgm:pt modelId="{E9C5F2D7-5F2A-435C-A019-8D24B14ED8FB}" type="pres">
      <dgm:prSet presAssocID="{1532D954-AFD6-4011-A519-EEA6D394EA2E}" presName="Name37" presStyleLbl="parChTrans1D2" presStyleIdx="1" presStyleCnt="3"/>
      <dgm:spPr/>
    </dgm:pt>
    <dgm:pt modelId="{EB6799AB-2E81-468E-8928-FA4263D86D57}" type="pres">
      <dgm:prSet presAssocID="{4F370CEA-C18D-4868-9600-E874843AD57B}" presName="hierRoot2" presStyleCnt="0">
        <dgm:presLayoutVars>
          <dgm:hierBranch val="init"/>
        </dgm:presLayoutVars>
      </dgm:prSet>
      <dgm:spPr/>
    </dgm:pt>
    <dgm:pt modelId="{294A8687-8379-4608-9E94-DC91D8142E31}" type="pres">
      <dgm:prSet presAssocID="{4F370CEA-C18D-4868-9600-E874843AD57B}" presName="rootComposite" presStyleCnt="0"/>
      <dgm:spPr/>
    </dgm:pt>
    <dgm:pt modelId="{166BD1F9-6174-4E6D-9C99-CBBA47807936}" type="pres">
      <dgm:prSet presAssocID="{4F370CEA-C18D-4868-9600-E874843AD57B}" presName="rootText" presStyleLbl="node2" presStyleIdx="1" presStyleCnt="3">
        <dgm:presLayoutVars>
          <dgm:chPref val="3"/>
        </dgm:presLayoutVars>
      </dgm:prSet>
      <dgm:spPr/>
    </dgm:pt>
    <dgm:pt modelId="{73BDB947-9F5F-47B9-AA35-591BAE132A45}" type="pres">
      <dgm:prSet presAssocID="{4F370CEA-C18D-4868-9600-E874843AD57B}" presName="rootConnector" presStyleLbl="node2" presStyleIdx="1" presStyleCnt="3"/>
      <dgm:spPr/>
    </dgm:pt>
    <dgm:pt modelId="{7934F160-0C3B-4721-A03B-31EF150EF5E2}" type="pres">
      <dgm:prSet presAssocID="{4F370CEA-C18D-4868-9600-E874843AD57B}" presName="hierChild4" presStyleCnt="0"/>
      <dgm:spPr/>
    </dgm:pt>
    <dgm:pt modelId="{631B9AD4-8A56-4545-A435-5E14D217754A}" type="pres">
      <dgm:prSet presAssocID="{A9D331D3-5C99-4388-B786-C75E04EE0AD2}" presName="Name37" presStyleLbl="parChTrans1D3" presStyleIdx="3" presStyleCnt="6"/>
      <dgm:spPr/>
    </dgm:pt>
    <dgm:pt modelId="{C1973193-5614-4F49-9B6D-35DBD23482A3}" type="pres">
      <dgm:prSet presAssocID="{5AABC0B8-4953-4DDE-A9D7-35AB0584B575}" presName="hierRoot2" presStyleCnt="0">
        <dgm:presLayoutVars>
          <dgm:hierBranch val="init"/>
        </dgm:presLayoutVars>
      </dgm:prSet>
      <dgm:spPr/>
    </dgm:pt>
    <dgm:pt modelId="{3EC3E4D3-7460-43C7-BC2A-CAA628E59A74}" type="pres">
      <dgm:prSet presAssocID="{5AABC0B8-4953-4DDE-A9D7-35AB0584B575}" presName="rootComposite" presStyleCnt="0"/>
      <dgm:spPr/>
    </dgm:pt>
    <dgm:pt modelId="{8D365854-9AC8-43F5-8AD1-F6E93AF624A3}" type="pres">
      <dgm:prSet presAssocID="{5AABC0B8-4953-4DDE-A9D7-35AB0584B575}" presName="rootText" presStyleLbl="node3" presStyleIdx="3" presStyleCnt="6" custLinFactNeighborX="5002">
        <dgm:presLayoutVars>
          <dgm:chPref val="3"/>
        </dgm:presLayoutVars>
      </dgm:prSet>
      <dgm:spPr/>
    </dgm:pt>
    <dgm:pt modelId="{DCFF26BC-2974-4DA9-8270-C92C01409FB5}" type="pres">
      <dgm:prSet presAssocID="{5AABC0B8-4953-4DDE-A9D7-35AB0584B575}" presName="rootConnector" presStyleLbl="node3" presStyleIdx="3" presStyleCnt="6"/>
      <dgm:spPr/>
    </dgm:pt>
    <dgm:pt modelId="{8C2F9730-F727-4981-BE95-D89719B4F226}" type="pres">
      <dgm:prSet presAssocID="{5AABC0B8-4953-4DDE-A9D7-35AB0584B575}" presName="hierChild4" presStyleCnt="0"/>
      <dgm:spPr/>
    </dgm:pt>
    <dgm:pt modelId="{23994882-08DC-4AAB-B01E-6B0625B7D8AD}" type="pres">
      <dgm:prSet presAssocID="{FF7C2BFD-41C9-4C54-9B47-C13B46CF04D6}" presName="Name37" presStyleLbl="parChTrans1D4" presStyleIdx="23" presStyleCnt="40"/>
      <dgm:spPr/>
    </dgm:pt>
    <dgm:pt modelId="{2D0ED974-1AE8-4918-9811-73C4134EF370}" type="pres">
      <dgm:prSet presAssocID="{2A2B6E84-F1AA-4EDB-BEFE-960C3EE8B790}" presName="hierRoot2" presStyleCnt="0">
        <dgm:presLayoutVars>
          <dgm:hierBranch val="init"/>
        </dgm:presLayoutVars>
      </dgm:prSet>
      <dgm:spPr/>
    </dgm:pt>
    <dgm:pt modelId="{356B2BD8-7088-486F-94DF-17D18A8B8964}" type="pres">
      <dgm:prSet presAssocID="{2A2B6E84-F1AA-4EDB-BEFE-960C3EE8B790}" presName="rootComposite" presStyleCnt="0"/>
      <dgm:spPr/>
    </dgm:pt>
    <dgm:pt modelId="{1651B188-F99B-4AC3-A515-3C2A30F7D797}" type="pres">
      <dgm:prSet presAssocID="{2A2B6E84-F1AA-4EDB-BEFE-960C3EE8B790}" presName="rootText" presStyleLbl="node4" presStyleIdx="23" presStyleCnt="40">
        <dgm:presLayoutVars>
          <dgm:chPref val="3"/>
        </dgm:presLayoutVars>
      </dgm:prSet>
      <dgm:spPr/>
    </dgm:pt>
    <dgm:pt modelId="{4BC319F7-32F5-48A0-B5DE-5901F9BA7D03}" type="pres">
      <dgm:prSet presAssocID="{2A2B6E84-F1AA-4EDB-BEFE-960C3EE8B790}" presName="rootConnector" presStyleLbl="node4" presStyleIdx="23" presStyleCnt="40"/>
      <dgm:spPr/>
    </dgm:pt>
    <dgm:pt modelId="{55776F18-CE68-4F86-B1B9-8E90C1882F73}" type="pres">
      <dgm:prSet presAssocID="{2A2B6E84-F1AA-4EDB-BEFE-960C3EE8B790}" presName="hierChild4" presStyleCnt="0"/>
      <dgm:spPr/>
    </dgm:pt>
    <dgm:pt modelId="{F99D2F3C-1298-4A49-8205-403D9041983A}" type="pres">
      <dgm:prSet presAssocID="{BFC012D8-8242-4B7F-BE58-EEF325642840}" presName="Name37" presStyleLbl="parChTrans1D4" presStyleIdx="24" presStyleCnt="40"/>
      <dgm:spPr/>
    </dgm:pt>
    <dgm:pt modelId="{5D10778C-0B3A-4242-8870-D0FD21EB8797}" type="pres">
      <dgm:prSet presAssocID="{4E272102-AD86-4BAD-9E7D-02B6EE4A8FFC}" presName="hierRoot2" presStyleCnt="0">
        <dgm:presLayoutVars>
          <dgm:hierBranch val="init"/>
        </dgm:presLayoutVars>
      </dgm:prSet>
      <dgm:spPr/>
    </dgm:pt>
    <dgm:pt modelId="{8D911C08-A17D-4BD1-BD7F-2BE6C6314E02}" type="pres">
      <dgm:prSet presAssocID="{4E272102-AD86-4BAD-9E7D-02B6EE4A8FFC}" presName="rootComposite" presStyleCnt="0"/>
      <dgm:spPr/>
    </dgm:pt>
    <dgm:pt modelId="{CE4807BF-B670-436E-9636-090CD967C1A6}" type="pres">
      <dgm:prSet presAssocID="{4E272102-AD86-4BAD-9E7D-02B6EE4A8FFC}" presName="rootText" presStyleLbl="node4" presStyleIdx="24" presStyleCnt="40">
        <dgm:presLayoutVars>
          <dgm:chPref val="3"/>
        </dgm:presLayoutVars>
      </dgm:prSet>
      <dgm:spPr/>
    </dgm:pt>
    <dgm:pt modelId="{96016544-E514-4928-8189-AE41CCEAA07B}" type="pres">
      <dgm:prSet presAssocID="{4E272102-AD86-4BAD-9E7D-02B6EE4A8FFC}" presName="rootConnector" presStyleLbl="node4" presStyleIdx="24" presStyleCnt="40"/>
      <dgm:spPr/>
    </dgm:pt>
    <dgm:pt modelId="{9928314D-0503-4687-9E75-F34C5B221B54}" type="pres">
      <dgm:prSet presAssocID="{4E272102-AD86-4BAD-9E7D-02B6EE4A8FFC}" presName="hierChild4" presStyleCnt="0"/>
      <dgm:spPr/>
    </dgm:pt>
    <dgm:pt modelId="{8A0A7394-8F59-41F3-888F-DC2B3B4573B8}" type="pres">
      <dgm:prSet presAssocID="{4E272102-AD86-4BAD-9E7D-02B6EE4A8FFC}" presName="hierChild5" presStyleCnt="0"/>
      <dgm:spPr/>
    </dgm:pt>
    <dgm:pt modelId="{CFDE4B83-8EF8-4CB5-AE1D-EE4BBBA2CBCF}" type="pres">
      <dgm:prSet presAssocID="{3C39CE4E-E5C0-4BEA-90AD-A53DA91607BB}" presName="Name37" presStyleLbl="parChTrans1D4" presStyleIdx="25" presStyleCnt="40"/>
      <dgm:spPr/>
    </dgm:pt>
    <dgm:pt modelId="{C6FA5E73-4C09-4BA9-95A4-A1EEDD02FD0A}" type="pres">
      <dgm:prSet presAssocID="{D5E6F57C-334C-4999-AAD0-4DA2E71A530E}" presName="hierRoot2" presStyleCnt="0">
        <dgm:presLayoutVars>
          <dgm:hierBranch val="init"/>
        </dgm:presLayoutVars>
      </dgm:prSet>
      <dgm:spPr/>
    </dgm:pt>
    <dgm:pt modelId="{E408E835-B502-42FE-A6C7-77DA96C69FFC}" type="pres">
      <dgm:prSet presAssocID="{D5E6F57C-334C-4999-AAD0-4DA2E71A530E}" presName="rootComposite" presStyleCnt="0"/>
      <dgm:spPr/>
    </dgm:pt>
    <dgm:pt modelId="{B736B6C4-67D0-45D8-B1D3-94C2FD9CFF48}" type="pres">
      <dgm:prSet presAssocID="{D5E6F57C-334C-4999-AAD0-4DA2E71A530E}" presName="rootText" presStyleLbl="node4" presStyleIdx="25" presStyleCnt="40">
        <dgm:presLayoutVars>
          <dgm:chPref val="3"/>
        </dgm:presLayoutVars>
      </dgm:prSet>
      <dgm:spPr/>
    </dgm:pt>
    <dgm:pt modelId="{0C91A9F4-D054-4895-AB42-6FAAC9D1252E}" type="pres">
      <dgm:prSet presAssocID="{D5E6F57C-334C-4999-AAD0-4DA2E71A530E}" presName="rootConnector" presStyleLbl="node4" presStyleIdx="25" presStyleCnt="40"/>
      <dgm:spPr/>
    </dgm:pt>
    <dgm:pt modelId="{D7B77C54-B8BB-4390-9EC0-740E4AB3A2BC}" type="pres">
      <dgm:prSet presAssocID="{D5E6F57C-334C-4999-AAD0-4DA2E71A530E}" presName="hierChild4" presStyleCnt="0"/>
      <dgm:spPr/>
    </dgm:pt>
    <dgm:pt modelId="{4A515B62-587D-40C5-9D76-B7967E3B0A01}" type="pres">
      <dgm:prSet presAssocID="{D5E6F57C-334C-4999-AAD0-4DA2E71A530E}" presName="hierChild5" presStyleCnt="0"/>
      <dgm:spPr/>
    </dgm:pt>
    <dgm:pt modelId="{B60803DC-8179-4E6C-8C73-46B05912374C}" type="pres">
      <dgm:prSet presAssocID="{2D4A1627-B0DB-4099-865E-F0EC6FA885CF}" presName="Name37" presStyleLbl="parChTrans1D4" presStyleIdx="26" presStyleCnt="40"/>
      <dgm:spPr/>
    </dgm:pt>
    <dgm:pt modelId="{1B26C9CC-2F2E-41B9-8A8B-53B65904B466}" type="pres">
      <dgm:prSet presAssocID="{D0849313-7E43-4DDB-995A-4227008D058E}" presName="hierRoot2" presStyleCnt="0">
        <dgm:presLayoutVars>
          <dgm:hierBranch val="init"/>
        </dgm:presLayoutVars>
      </dgm:prSet>
      <dgm:spPr/>
    </dgm:pt>
    <dgm:pt modelId="{C756D937-C562-4B17-AFA7-09692E7B6866}" type="pres">
      <dgm:prSet presAssocID="{D0849313-7E43-4DDB-995A-4227008D058E}" presName="rootComposite" presStyleCnt="0"/>
      <dgm:spPr/>
    </dgm:pt>
    <dgm:pt modelId="{40C41AEB-CE6C-4089-9750-79E740C5098E}" type="pres">
      <dgm:prSet presAssocID="{D0849313-7E43-4DDB-995A-4227008D058E}" presName="rootText" presStyleLbl="node4" presStyleIdx="26" presStyleCnt="40">
        <dgm:presLayoutVars>
          <dgm:chPref val="3"/>
        </dgm:presLayoutVars>
      </dgm:prSet>
      <dgm:spPr/>
    </dgm:pt>
    <dgm:pt modelId="{A4B072FE-883B-4D8F-9404-E7D1BCEC9D8E}" type="pres">
      <dgm:prSet presAssocID="{D0849313-7E43-4DDB-995A-4227008D058E}" presName="rootConnector" presStyleLbl="node4" presStyleIdx="26" presStyleCnt="40"/>
      <dgm:spPr/>
    </dgm:pt>
    <dgm:pt modelId="{B1B8CE23-2A15-4C95-82A3-E4AF3F6C9693}" type="pres">
      <dgm:prSet presAssocID="{D0849313-7E43-4DDB-995A-4227008D058E}" presName="hierChild4" presStyleCnt="0"/>
      <dgm:spPr/>
    </dgm:pt>
    <dgm:pt modelId="{D21B3C51-303F-4DAD-A363-2E8E5C5B99E9}" type="pres">
      <dgm:prSet presAssocID="{D0849313-7E43-4DDB-995A-4227008D058E}" presName="hierChild5" presStyleCnt="0"/>
      <dgm:spPr/>
    </dgm:pt>
    <dgm:pt modelId="{F8AA3663-EFBE-49EF-B3C6-C956B30078C4}" type="pres">
      <dgm:prSet presAssocID="{2A2B6E84-F1AA-4EDB-BEFE-960C3EE8B790}" presName="hierChild5" presStyleCnt="0"/>
      <dgm:spPr/>
    </dgm:pt>
    <dgm:pt modelId="{50994E23-96D2-4AD7-99A7-A0BA484191DB}" type="pres">
      <dgm:prSet presAssocID="{5AABC0B8-4953-4DDE-A9D7-35AB0584B575}" presName="hierChild5" presStyleCnt="0"/>
      <dgm:spPr/>
    </dgm:pt>
    <dgm:pt modelId="{0D2FAB40-581E-4388-85D7-1E56EB804C88}" type="pres">
      <dgm:prSet presAssocID="{88C441A5-EEE0-49BB-A0BB-4CAC416F8800}" presName="Name37" presStyleLbl="parChTrans1D3" presStyleIdx="4" presStyleCnt="6"/>
      <dgm:spPr/>
    </dgm:pt>
    <dgm:pt modelId="{78E36A4F-4399-4AC2-AFAD-D898531C7C02}" type="pres">
      <dgm:prSet presAssocID="{1DF41F81-123D-48A1-B0FA-71BC7AC59DC1}" presName="hierRoot2" presStyleCnt="0">
        <dgm:presLayoutVars>
          <dgm:hierBranch val="init"/>
        </dgm:presLayoutVars>
      </dgm:prSet>
      <dgm:spPr/>
    </dgm:pt>
    <dgm:pt modelId="{743AE2C0-677F-41CF-95D4-721FCC61F910}" type="pres">
      <dgm:prSet presAssocID="{1DF41F81-123D-48A1-B0FA-71BC7AC59DC1}" presName="rootComposite" presStyleCnt="0"/>
      <dgm:spPr/>
    </dgm:pt>
    <dgm:pt modelId="{176F89CB-983F-4515-9F9A-99CAE5019F7B}" type="pres">
      <dgm:prSet presAssocID="{1DF41F81-123D-48A1-B0FA-71BC7AC59DC1}" presName="rootText" presStyleLbl="node3" presStyleIdx="4" presStyleCnt="6">
        <dgm:presLayoutVars>
          <dgm:chPref val="3"/>
        </dgm:presLayoutVars>
      </dgm:prSet>
      <dgm:spPr/>
    </dgm:pt>
    <dgm:pt modelId="{6229407E-77D6-486A-BFDD-E08FCE0599B1}" type="pres">
      <dgm:prSet presAssocID="{1DF41F81-123D-48A1-B0FA-71BC7AC59DC1}" presName="rootConnector" presStyleLbl="node3" presStyleIdx="4" presStyleCnt="6"/>
      <dgm:spPr/>
    </dgm:pt>
    <dgm:pt modelId="{3E235523-E578-4792-BA87-EF13FB3DB3CC}" type="pres">
      <dgm:prSet presAssocID="{1DF41F81-123D-48A1-B0FA-71BC7AC59DC1}" presName="hierChild4" presStyleCnt="0"/>
      <dgm:spPr/>
    </dgm:pt>
    <dgm:pt modelId="{B94CB78D-0B9A-4FCC-B71B-BEE148784369}" type="pres">
      <dgm:prSet presAssocID="{E4800769-A7C6-4E9C-B0A8-5EB99323BCE7}" presName="Name37" presStyleLbl="parChTrans1D4" presStyleIdx="27" presStyleCnt="40"/>
      <dgm:spPr/>
    </dgm:pt>
    <dgm:pt modelId="{2DC6566A-5A6E-4237-87DB-DD146F48C6D8}" type="pres">
      <dgm:prSet presAssocID="{3624D7F9-C615-4DA3-9202-8EB1102A32DD}" presName="hierRoot2" presStyleCnt="0">
        <dgm:presLayoutVars>
          <dgm:hierBranch val="init"/>
        </dgm:presLayoutVars>
      </dgm:prSet>
      <dgm:spPr/>
    </dgm:pt>
    <dgm:pt modelId="{1E74209F-8B33-4F0B-A17A-9C82F8F32EE1}" type="pres">
      <dgm:prSet presAssocID="{3624D7F9-C615-4DA3-9202-8EB1102A32DD}" presName="rootComposite" presStyleCnt="0"/>
      <dgm:spPr/>
    </dgm:pt>
    <dgm:pt modelId="{773FD8DD-0100-4305-A411-7584EF2DAB83}" type="pres">
      <dgm:prSet presAssocID="{3624D7F9-C615-4DA3-9202-8EB1102A32DD}" presName="rootText" presStyleLbl="node4" presStyleIdx="27" presStyleCnt="40">
        <dgm:presLayoutVars>
          <dgm:chPref val="3"/>
        </dgm:presLayoutVars>
      </dgm:prSet>
      <dgm:spPr/>
    </dgm:pt>
    <dgm:pt modelId="{7E14F99E-1EA4-4FC7-83B6-2981BECD6C0B}" type="pres">
      <dgm:prSet presAssocID="{3624D7F9-C615-4DA3-9202-8EB1102A32DD}" presName="rootConnector" presStyleLbl="node4" presStyleIdx="27" presStyleCnt="40"/>
      <dgm:spPr/>
    </dgm:pt>
    <dgm:pt modelId="{261C5EC5-A701-49E6-A410-F65BD4EEFE76}" type="pres">
      <dgm:prSet presAssocID="{3624D7F9-C615-4DA3-9202-8EB1102A32DD}" presName="hierChild4" presStyleCnt="0"/>
      <dgm:spPr/>
    </dgm:pt>
    <dgm:pt modelId="{195E8393-C95F-4EEB-B512-7D001B1B5D9D}" type="pres">
      <dgm:prSet presAssocID="{3624D7F9-C615-4DA3-9202-8EB1102A32DD}" presName="hierChild5" presStyleCnt="0"/>
      <dgm:spPr/>
    </dgm:pt>
    <dgm:pt modelId="{5B1F1A1C-DDDE-45BE-9DCA-11DE28F1D62F}" type="pres">
      <dgm:prSet presAssocID="{11F403FE-2B45-4B8B-A653-54CE9DE8A052}" presName="Name37" presStyleLbl="parChTrans1D4" presStyleIdx="28" presStyleCnt="40"/>
      <dgm:spPr/>
    </dgm:pt>
    <dgm:pt modelId="{E38562DE-1D77-471C-AB47-22F5A893A67F}" type="pres">
      <dgm:prSet presAssocID="{E04997EF-B863-4871-9180-EE8902A50339}" presName="hierRoot2" presStyleCnt="0">
        <dgm:presLayoutVars>
          <dgm:hierBranch val="init"/>
        </dgm:presLayoutVars>
      </dgm:prSet>
      <dgm:spPr/>
    </dgm:pt>
    <dgm:pt modelId="{A01167D0-5B4A-4EA1-95E0-4E32B96C4A66}" type="pres">
      <dgm:prSet presAssocID="{E04997EF-B863-4871-9180-EE8902A50339}" presName="rootComposite" presStyleCnt="0"/>
      <dgm:spPr/>
    </dgm:pt>
    <dgm:pt modelId="{349769FC-88F3-454E-B015-42C6A6C75CC0}" type="pres">
      <dgm:prSet presAssocID="{E04997EF-B863-4871-9180-EE8902A50339}" presName="rootText" presStyleLbl="node4" presStyleIdx="28" presStyleCnt="40">
        <dgm:presLayoutVars>
          <dgm:chPref val="3"/>
        </dgm:presLayoutVars>
      </dgm:prSet>
      <dgm:spPr/>
    </dgm:pt>
    <dgm:pt modelId="{237A3C0D-963C-4A29-B404-ADD0D6E00FDE}" type="pres">
      <dgm:prSet presAssocID="{E04997EF-B863-4871-9180-EE8902A50339}" presName="rootConnector" presStyleLbl="node4" presStyleIdx="28" presStyleCnt="40"/>
      <dgm:spPr/>
    </dgm:pt>
    <dgm:pt modelId="{2840126D-5F90-40E9-A158-8D7F9ABF6410}" type="pres">
      <dgm:prSet presAssocID="{E04997EF-B863-4871-9180-EE8902A50339}" presName="hierChild4" presStyleCnt="0"/>
      <dgm:spPr/>
    </dgm:pt>
    <dgm:pt modelId="{A612F5C6-81CE-46F9-8C58-6730555C90C2}" type="pres">
      <dgm:prSet presAssocID="{E04997EF-B863-4871-9180-EE8902A50339}" presName="hierChild5" presStyleCnt="0"/>
      <dgm:spPr/>
    </dgm:pt>
    <dgm:pt modelId="{7E00C0F2-8EF3-41B5-9BE8-40700E755412}" type="pres">
      <dgm:prSet presAssocID="{743ED5B9-F052-4325-8DC7-08A96DE17338}" presName="Name37" presStyleLbl="parChTrans1D4" presStyleIdx="29" presStyleCnt="40"/>
      <dgm:spPr/>
    </dgm:pt>
    <dgm:pt modelId="{80E7B882-1FBE-40CD-AEFB-5BBD73FB8713}" type="pres">
      <dgm:prSet presAssocID="{9A2E9998-C9D0-4022-A54D-DD9DD6500643}" presName="hierRoot2" presStyleCnt="0">
        <dgm:presLayoutVars>
          <dgm:hierBranch val="init"/>
        </dgm:presLayoutVars>
      </dgm:prSet>
      <dgm:spPr/>
    </dgm:pt>
    <dgm:pt modelId="{64A300F7-A8B0-45A9-8BE4-0D45CE581B7D}" type="pres">
      <dgm:prSet presAssocID="{9A2E9998-C9D0-4022-A54D-DD9DD6500643}" presName="rootComposite" presStyleCnt="0"/>
      <dgm:spPr/>
    </dgm:pt>
    <dgm:pt modelId="{9AD8F9F4-7133-400A-9900-DE6FD2FE5F14}" type="pres">
      <dgm:prSet presAssocID="{9A2E9998-C9D0-4022-A54D-DD9DD6500643}" presName="rootText" presStyleLbl="node4" presStyleIdx="29" presStyleCnt="40">
        <dgm:presLayoutVars>
          <dgm:chPref val="3"/>
        </dgm:presLayoutVars>
      </dgm:prSet>
      <dgm:spPr/>
    </dgm:pt>
    <dgm:pt modelId="{EE4912CC-03BB-4D01-BE18-82D7C80DD4DB}" type="pres">
      <dgm:prSet presAssocID="{9A2E9998-C9D0-4022-A54D-DD9DD6500643}" presName="rootConnector" presStyleLbl="node4" presStyleIdx="29" presStyleCnt="40"/>
      <dgm:spPr/>
    </dgm:pt>
    <dgm:pt modelId="{EF6EC831-0088-4E70-A44A-286A10F0408A}" type="pres">
      <dgm:prSet presAssocID="{9A2E9998-C9D0-4022-A54D-DD9DD6500643}" presName="hierChild4" presStyleCnt="0"/>
      <dgm:spPr/>
    </dgm:pt>
    <dgm:pt modelId="{7EE69D28-B9D1-4F30-A677-131A3E5E6122}" type="pres">
      <dgm:prSet presAssocID="{9A2E9998-C9D0-4022-A54D-DD9DD6500643}" presName="hierChild5" presStyleCnt="0"/>
      <dgm:spPr/>
    </dgm:pt>
    <dgm:pt modelId="{ED0FC691-4FDC-4A3C-B9ED-676F79488AE4}" type="pres">
      <dgm:prSet presAssocID="{35D51397-DFD0-4AF4-AC5A-4C820623C86E}" presName="Name37" presStyleLbl="parChTrans1D4" presStyleIdx="30" presStyleCnt="40"/>
      <dgm:spPr/>
    </dgm:pt>
    <dgm:pt modelId="{6AF58217-70DB-4C3C-BD55-52E6D1BD2955}" type="pres">
      <dgm:prSet presAssocID="{88FA63B8-B21B-45DB-9D5B-78E2AC39FAF6}" presName="hierRoot2" presStyleCnt="0">
        <dgm:presLayoutVars>
          <dgm:hierBranch val="init"/>
        </dgm:presLayoutVars>
      </dgm:prSet>
      <dgm:spPr/>
    </dgm:pt>
    <dgm:pt modelId="{4899D19F-74A7-40AF-87E8-49CF3E6D6F1C}" type="pres">
      <dgm:prSet presAssocID="{88FA63B8-B21B-45DB-9D5B-78E2AC39FAF6}" presName="rootComposite" presStyleCnt="0"/>
      <dgm:spPr/>
    </dgm:pt>
    <dgm:pt modelId="{4B4343A7-8D0E-4205-8E5E-09614AE993C3}" type="pres">
      <dgm:prSet presAssocID="{88FA63B8-B21B-45DB-9D5B-78E2AC39FAF6}" presName="rootText" presStyleLbl="node4" presStyleIdx="30" presStyleCnt="40">
        <dgm:presLayoutVars>
          <dgm:chPref val="3"/>
        </dgm:presLayoutVars>
      </dgm:prSet>
      <dgm:spPr/>
    </dgm:pt>
    <dgm:pt modelId="{AFD61B68-707B-44E9-B297-0F4359D59D78}" type="pres">
      <dgm:prSet presAssocID="{88FA63B8-B21B-45DB-9D5B-78E2AC39FAF6}" presName="rootConnector" presStyleLbl="node4" presStyleIdx="30" presStyleCnt="40"/>
      <dgm:spPr/>
    </dgm:pt>
    <dgm:pt modelId="{D885AAD9-1B88-4FDB-87C5-999E7E00F703}" type="pres">
      <dgm:prSet presAssocID="{88FA63B8-B21B-45DB-9D5B-78E2AC39FAF6}" presName="hierChild4" presStyleCnt="0"/>
      <dgm:spPr/>
    </dgm:pt>
    <dgm:pt modelId="{A5F1556C-584D-4FCB-BC2E-298F4D39EDA3}" type="pres">
      <dgm:prSet presAssocID="{88FA63B8-B21B-45DB-9D5B-78E2AC39FAF6}" presName="hierChild5" presStyleCnt="0"/>
      <dgm:spPr/>
    </dgm:pt>
    <dgm:pt modelId="{39DEA0B2-274E-46D7-961E-B4BBE7479B8B}" type="pres">
      <dgm:prSet presAssocID="{1DF41F81-123D-48A1-B0FA-71BC7AC59DC1}" presName="hierChild5" presStyleCnt="0"/>
      <dgm:spPr/>
    </dgm:pt>
    <dgm:pt modelId="{494CD48C-22A8-427F-9D8C-8B8FC59476B1}" type="pres">
      <dgm:prSet presAssocID="{4F370CEA-C18D-4868-9600-E874843AD57B}" presName="hierChild5" presStyleCnt="0"/>
      <dgm:spPr/>
    </dgm:pt>
    <dgm:pt modelId="{E9D7CBC0-BBE5-4C6F-99D5-475DDB3E27E4}" type="pres">
      <dgm:prSet presAssocID="{47F6FD57-19AD-4845-9CB0-3E671B1989A6}" presName="Name37" presStyleLbl="parChTrans1D2" presStyleIdx="2" presStyleCnt="3"/>
      <dgm:spPr/>
    </dgm:pt>
    <dgm:pt modelId="{3D693FBE-ADB2-4D4A-8F69-88DD224477C2}" type="pres">
      <dgm:prSet presAssocID="{3EA018D6-BC18-4887-8603-3486F9DD2E2D}" presName="hierRoot2" presStyleCnt="0">
        <dgm:presLayoutVars>
          <dgm:hierBranch val="init"/>
        </dgm:presLayoutVars>
      </dgm:prSet>
      <dgm:spPr/>
    </dgm:pt>
    <dgm:pt modelId="{54DE4322-8722-4B82-B6F6-C1CE0851C977}" type="pres">
      <dgm:prSet presAssocID="{3EA018D6-BC18-4887-8603-3486F9DD2E2D}" presName="rootComposite" presStyleCnt="0"/>
      <dgm:spPr/>
    </dgm:pt>
    <dgm:pt modelId="{F30A166D-728F-42EC-A39C-08E9224E4E3E}" type="pres">
      <dgm:prSet presAssocID="{3EA018D6-BC18-4887-8603-3486F9DD2E2D}" presName="rootText" presStyleLbl="node2" presStyleIdx="2" presStyleCnt="3">
        <dgm:presLayoutVars>
          <dgm:chPref val="3"/>
        </dgm:presLayoutVars>
      </dgm:prSet>
      <dgm:spPr/>
    </dgm:pt>
    <dgm:pt modelId="{1F91626B-C502-470F-A5A0-51E585A8F945}" type="pres">
      <dgm:prSet presAssocID="{3EA018D6-BC18-4887-8603-3486F9DD2E2D}" presName="rootConnector" presStyleLbl="node2" presStyleIdx="2" presStyleCnt="3"/>
      <dgm:spPr/>
    </dgm:pt>
    <dgm:pt modelId="{FD177715-A65D-44CF-8527-5F9B4FE7B68F}" type="pres">
      <dgm:prSet presAssocID="{3EA018D6-BC18-4887-8603-3486F9DD2E2D}" presName="hierChild4" presStyleCnt="0"/>
      <dgm:spPr/>
    </dgm:pt>
    <dgm:pt modelId="{3A7DAD9E-84B7-4B1D-8FF5-B527023BD3EF}" type="pres">
      <dgm:prSet presAssocID="{E2C517A0-B9E9-431A-9D71-AD1200CEBCE0}" presName="Name37" presStyleLbl="parChTrans1D3" presStyleIdx="5" presStyleCnt="6"/>
      <dgm:spPr/>
    </dgm:pt>
    <dgm:pt modelId="{432A258B-4E3C-47E4-88C0-1B49A05073F6}" type="pres">
      <dgm:prSet presAssocID="{4EA38AA5-2529-4C83-BD78-D8C7697E1A40}" presName="hierRoot2" presStyleCnt="0">
        <dgm:presLayoutVars>
          <dgm:hierBranch val="init"/>
        </dgm:presLayoutVars>
      </dgm:prSet>
      <dgm:spPr/>
    </dgm:pt>
    <dgm:pt modelId="{77F05C2D-A822-4138-A708-BB93D34E6CBF}" type="pres">
      <dgm:prSet presAssocID="{4EA38AA5-2529-4C83-BD78-D8C7697E1A40}" presName="rootComposite" presStyleCnt="0"/>
      <dgm:spPr/>
    </dgm:pt>
    <dgm:pt modelId="{EEB063A4-0177-4221-AE53-E7180C554FC8}" type="pres">
      <dgm:prSet presAssocID="{4EA38AA5-2529-4C83-BD78-D8C7697E1A40}" presName="rootText" presStyleLbl="node3" presStyleIdx="5" presStyleCnt="6">
        <dgm:presLayoutVars>
          <dgm:chPref val="3"/>
        </dgm:presLayoutVars>
      </dgm:prSet>
      <dgm:spPr/>
    </dgm:pt>
    <dgm:pt modelId="{DEF5E112-0AA0-4F7F-B0A6-0610564D3AAC}" type="pres">
      <dgm:prSet presAssocID="{4EA38AA5-2529-4C83-BD78-D8C7697E1A40}" presName="rootConnector" presStyleLbl="node3" presStyleIdx="5" presStyleCnt="6"/>
      <dgm:spPr/>
    </dgm:pt>
    <dgm:pt modelId="{FBF4D87E-337F-4ACE-AE10-D51AB7A88837}" type="pres">
      <dgm:prSet presAssocID="{4EA38AA5-2529-4C83-BD78-D8C7697E1A40}" presName="hierChild4" presStyleCnt="0"/>
      <dgm:spPr/>
    </dgm:pt>
    <dgm:pt modelId="{C76BB187-862A-43C3-840A-9371F48D8FC9}" type="pres">
      <dgm:prSet presAssocID="{021E1875-FB00-4D84-8304-64F0CC74B2BD}" presName="Name37" presStyleLbl="parChTrans1D4" presStyleIdx="31" presStyleCnt="40"/>
      <dgm:spPr/>
    </dgm:pt>
    <dgm:pt modelId="{2D6C5EDB-C3F5-4B4F-AAD8-441DEDD6D15E}" type="pres">
      <dgm:prSet presAssocID="{B47EB25D-B845-4646-8888-DF026E13A334}" presName="hierRoot2" presStyleCnt="0">
        <dgm:presLayoutVars>
          <dgm:hierBranch val="init"/>
        </dgm:presLayoutVars>
      </dgm:prSet>
      <dgm:spPr/>
    </dgm:pt>
    <dgm:pt modelId="{AA0E9037-78E1-46C8-BAA2-74D7FC99AE92}" type="pres">
      <dgm:prSet presAssocID="{B47EB25D-B845-4646-8888-DF026E13A334}" presName="rootComposite" presStyleCnt="0"/>
      <dgm:spPr/>
    </dgm:pt>
    <dgm:pt modelId="{A4A06F28-42E1-4A84-86E4-57C42472B516}" type="pres">
      <dgm:prSet presAssocID="{B47EB25D-B845-4646-8888-DF026E13A334}" presName="rootText" presStyleLbl="node4" presStyleIdx="31" presStyleCnt="40">
        <dgm:presLayoutVars>
          <dgm:chPref val="3"/>
        </dgm:presLayoutVars>
      </dgm:prSet>
      <dgm:spPr/>
    </dgm:pt>
    <dgm:pt modelId="{59D2CCF6-D54B-4B61-A17F-339783195534}" type="pres">
      <dgm:prSet presAssocID="{B47EB25D-B845-4646-8888-DF026E13A334}" presName="rootConnector" presStyleLbl="node4" presStyleIdx="31" presStyleCnt="40"/>
      <dgm:spPr/>
    </dgm:pt>
    <dgm:pt modelId="{10A8702F-8537-468B-A722-5A8ED7842716}" type="pres">
      <dgm:prSet presAssocID="{B47EB25D-B845-4646-8888-DF026E13A334}" presName="hierChild4" presStyleCnt="0"/>
      <dgm:spPr/>
    </dgm:pt>
    <dgm:pt modelId="{9EC991C4-7714-4413-90A0-235023A76D2F}" type="pres">
      <dgm:prSet presAssocID="{A51521F7-D212-415A-8253-8C6BF828D3A4}" presName="Name37" presStyleLbl="parChTrans1D4" presStyleIdx="32" presStyleCnt="40"/>
      <dgm:spPr/>
    </dgm:pt>
    <dgm:pt modelId="{E394059F-EBE0-4786-9F0F-B304B3896F1E}" type="pres">
      <dgm:prSet presAssocID="{99CD348E-A722-47FD-92E0-021124DEBCCA}" presName="hierRoot2" presStyleCnt="0">
        <dgm:presLayoutVars>
          <dgm:hierBranch val="init"/>
        </dgm:presLayoutVars>
      </dgm:prSet>
      <dgm:spPr/>
    </dgm:pt>
    <dgm:pt modelId="{2E803491-A19F-46F5-9E80-D8E8AADB1793}" type="pres">
      <dgm:prSet presAssocID="{99CD348E-A722-47FD-92E0-021124DEBCCA}" presName="rootComposite" presStyleCnt="0"/>
      <dgm:spPr/>
    </dgm:pt>
    <dgm:pt modelId="{D04F3087-6EFD-4B75-98E6-6EB176249C22}" type="pres">
      <dgm:prSet presAssocID="{99CD348E-A722-47FD-92E0-021124DEBCCA}" presName="rootText" presStyleLbl="node4" presStyleIdx="32" presStyleCnt="40">
        <dgm:presLayoutVars>
          <dgm:chPref val="3"/>
        </dgm:presLayoutVars>
      </dgm:prSet>
      <dgm:spPr/>
    </dgm:pt>
    <dgm:pt modelId="{69C57F77-5468-40B1-9236-C7012B722D7D}" type="pres">
      <dgm:prSet presAssocID="{99CD348E-A722-47FD-92E0-021124DEBCCA}" presName="rootConnector" presStyleLbl="node4" presStyleIdx="32" presStyleCnt="40"/>
      <dgm:spPr/>
    </dgm:pt>
    <dgm:pt modelId="{5750A1A7-FDE7-4503-83E0-AC4D8A2A0CC2}" type="pres">
      <dgm:prSet presAssocID="{99CD348E-A722-47FD-92E0-021124DEBCCA}" presName="hierChild4" presStyleCnt="0"/>
      <dgm:spPr/>
    </dgm:pt>
    <dgm:pt modelId="{3C198ADC-30DC-4F8E-8671-B9E54D672314}" type="pres">
      <dgm:prSet presAssocID="{99CD348E-A722-47FD-92E0-021124DEBCCA}" presName="hierChild5" presStyleCnt="0"/>
      <dgm:spPr/>
    </dgm:pt>
    <dgm:pt modelId="{0F79AEC6-D020-4C3F-836E-A72D718EF122}" type="pres">
      <dgm:prSet presAssocID="{59C73C05-8B5A-43BE-8BAD-8576CE48881C}" presName="Name37" presStyleLbl="parChTrans1D4" presStyleIdx="33" presStyleCnt="40"/>
      <dgm:spPr/>
    </dgm:pt>
    <dgm:pt modelId="{06B96473-CCEB-454F-9340-D7DDE5EC48DB}" type="pres">
      <dgm:prSet presAssocID="{459BC845-4A29-4340-BF12-7CB92D855C6D}" presName="hierRoot2" presStyleCnt="0">
        <dgm:presLayoutVars>
          <dgm:hierBranch val="init"/>
        </dgm:presLayoutVars>
      </dgm:prSet>
      <dgm:spPr/>
    </dgm:pt>
    <dgm:pt modelId="{710AE9DA-7AD5-4FD6-9422-A24C48717D48}" type="pres">
      <dgm:prSet presAssocID="{459BC845-4A29-4340-BF12-7CB92D855C6D}" presName="rootComposite" presStyleCnt="0"/>
      <dgm:spPr/>
    </dgm:pt>
    <dgm:pt modelId="{A220C338-A241-4A46-998D-B021B919E09B}" type="pres">
      <dgm:prSet presAssocID="{459BC845-4A29-4340-BF12-7CB92D855C6D}" presName="rootText" presStyleLbl="node4" presStyleIdx="33" presStyleCnt="40">
        <dgm:presLayoutVars>
          <dgm:chPref val="3"/>
        </dgm:presLayoutVars>
      </dgm:prSet>
      <dgm:spPr/>
    </dgm:pt>
    <dgm:pt modelId="{9BD6B69D-CAF0-40B7-83C1-A80A92177176}" type="pres">
      <dgm:prSet presAssocID="{459BC845-4A29-4340-BF12-7CB92D855C6D}" presName="rootConnector" presStyleLbl="node4" presStyleIdx="33" presStyleCnt="40"/>
      <dgm:spPr/>
    </dgm:pt>
    <dgm:pt modelId="{4773ACD9-96E3-463D-B4AC-2E9F6E03D207}" type="pres">
      <dgm:prSet presAssocID="{459BC845-4A29-4340-BF12-7CB92D855C6D}" presName="hierChild4" presStyleCnt="0"/>
      <dgm:spPr/>
    </dgm:pt>
    <dgm:pt modelId="{2BAD827E-3A51-47AD-8518-178DCC3CE361}" type="pres">
      <dgm:prSet presAssocID="{459BC845-4A29-4340-BF12-7CB92D855C6D}" presName="hierChild5" presStyleCnt="0"/>
      <dgm:spPr/>
    </dgm:pt>
    <dgm:pt modelId="{C6D83512-048D-4FEA-A6F7-5B19F078D937}" type="pres">
      <dgm:prSet presAssocID="{1231DA97-A253-4BBF-918D-132937F0EC0D}" presName="Name37" presStyleLbl="parChTrans1D4" presStyleIdx="34" presStyleCnt="40"/>
      <dgm:spPr/>
    </dgm:pt>
    <dgm:pt modelId="{70F69131-1E86-4C8B-A818-247D18A82CB6}" type="pres">
      <dgm:prSet presAssocID="{81048D61-B6E7-4DBC-8AB3-33F878F4E3AD}" presName="hierRoot2" presStyleCnt="0">
        <dgm:presLayoutVars>
          <dgm:hierBranch val="init"/>
        </dgm:presLayoutVars>
      </dgm:prSet>
      <dgm:spPr/>
    </dgm:pt>
    <dgm:pt modelId="{BF8C3874-0768-430E-B0B2-4B07DA71B6FC}" type="pres">
      <dgm:prSet presAssocID="{81048D61-B6E7-4DBC-8AB3-33F878F4E3AD}" presName="rootComposite" presStyleCnt="0"/>
      <dgm:spPr/>
    </dgm:pt>
    <dgm:pt modelId="{8A6F4A30-3067-4E45-A36E-EBD910E0A773}" type="pres">
      <dgm:prSet presAssocID="{81048D61-B6E7-4DBC-8AB3-33F878F4E3AD}" presName="rootText" presStyleLbl="node4" presStyleIdx="34" presStyleCnt="40">
        <dgm:presLayoutVars>
          <dgm:chPref val="3"/>
        </dgm:presLayoutVars>
      </dgm:prSet>
      <dgm:spPr/>
    </dgm:pt>
    <dgm:pt modelId="{D2ACF4E6-BCFB-487D-B3F4-2AF20EA4F888}" type="pres">
      <dgm:prSet presAssocID="{81048D61-B6E7-4DBC-8AB3-33F878F4E3AD}" presName="rootConnector" presStyleLbl="node4" presStyleIdx="34" presStyleCnt="40"/>
      <dgm:spPr/>
    </dgm:pt>
    <dgm:pt modelId="{AE207F44-653A-4B8C-8CDE-8AECEF5BBFAC}" type="pres">
      <dgm:prSet presAssocID="{81048D61-B6E7-4DBC-8AB3-33F878F4E3AD}" presName="hierChild4" presStyleCnt="0"/>
      <dgm:spPr/>
    </dgm:pt>
    <dgm:pt modelId="{A221BEAC-253D-44CF-B34B-13A74CC7E865}" type="pres">
      <dgm:prSet presAssocID="{81048D61-B6E7-4DBC-8AB3-33F878F4E3AD}" presName="hierChild5" presStyleCnt="0"/>
      <dgm:spPr/>
    </dgm:pt>
    <dgm:pt modelId="{54A61568-B6B5-405B-BBCD-BDD58FDBF5BA}" type="pres">
      <dgm:prSet presAssocID="{B47EB25D-B845-4646-8888-DF026E13A334}" presName="hierChild5" presStyleCnt="0"/>
      <dgm:spPr/>
    </dgm:pt>
    <dgm:pt modelId="{C6725827-56BB-4614-9426-164CAE424B78}" type="pres">
      <dgm:prSet presAssocID="{2B0099EE-9188-41C3-95D8-E6B5754D8490}" presName="Name37" presStyleLbl="parChTrans1D4" presStyleIdx="35" presStyleCnt="40"/>
      <dgm:spPr/>
    </dgm:pt>
    <dgm:pt modelId="{9B6EA8BA-332A-4AE8-B926-3510CFF06E53}" type="pres">
      <dgm:prSet presAssocID="{05C01C47-D34F-4214-B32D-F4DF38C1C317}" presName="hierRoot2" presStyleCnt="0">
        <dgm:presLayoutVars>
          <dgm:hierBranch val="init"/>
        </dgm:presLayoutVars>
      </dgm:prSet>
      <dgm:spPr/>
    </dgm:pt>
    <dgm:pt modelId="{10FCDE98-4CCB-4B3B-A95B-C054A894C3A0}" type="pres">
      <dgm:prSet presAssocID="{05C01C47-D34F-4214-B32D-F4DF38C1C317}" presName="rootComposite" presStyleCnt="0"/>
      <dgm:spPr/>
    </dgm:pt>
    <dgm:pt modelId="{DD56C2A1-C695-4650-ACC0-C085E246C232}" type="pres">
      <dgm:prSet presAssocID="{05C01C47-D34F-4214-B32D-F4DF38C1C317}" presName="rootText" presStyleLbl="node4" presStyleIdx="35" presStyleCnt="40">
        <dgm:presLayoutVars>
          <dgm:chPref val="3"/>
        </dgm:presLayoutVars>
      </dgm:prSet>
      <dgm:spPr/>
    </dgm:pt>
    <dgm:pt modelId="{2B38BD52-C218-4AF9-962B-E43201BF2B0C}" type="pres">
      <dgm:prSet presAssocID="{05C01C47-D34F-4214-B32D-F4DF38C1C317}" presName="rootConnector" presStyleLbl="node4" presStyleIdx="35" presStyleCnt="40"/>
      <dgm:spPr/>
    </dgm:pt>
    <dgm:pt modelId="{5692262C-720A-4A33-BBF3-029432CCB081}" type="pres">
      <dgm:prSet presAssocID="{05C01C47-D34F-4214-B32D-F4DF38C1C317}" presName="hierChild4" presStyleCnt="0"/>
      <dgm:spPr/>
    </dgm:pt>
    <dgm:pt modelId="{88BCFFE1-6F41-4B7A-BA93-FE977670CB5B}" type="pres">
      <dgm:prSet presAssocID="{3547B206-4688-4FF4-A045-7E763364C010}" presName="Name37" presStyleLbl="parChTrans1D4" presStyleIdx="36" presStyleCnt="40"/>
      <dgm:spPr/>
    </dgm:pt>
    <dgm:pt modelId="{14D29E85-51DF-4CDE-95F7-6F3E9080D4E8}" type="pres">
      <dgm:prSet presAssocID="{3681C549-AF69-4FEE-8C35-EEEEF7BDC0B4}" presName="hierRoot2" presStyleCnt="0">
        <dgm:presLayoutVars>
          <dgm:hierBranch val="init"/>
        </dgm:presLayoutVars>
      </dgm:prSet>
      <dgm:spPr/>
    </dgm:pt>
    <dgm:pt modelId="{749797A8-B990-4C5D-9B98-C4CB1802DBA4}" type="pres">
      <dgm:prSet presAssocID="{3681C549-AF69-4FEE-8C35-EEEEF7BDC0B4}" presName="rootComposite" presStyleCnt="0"/>
      <dgm:spPr/>
    </dgm:pt>
    <dgm:pt modelId="{A2E80124-E014-40AD-B704-F7ADEC385DEB}" type="pres">
      <dgm:prSet presAssocID="{3681C549-AF69-4FEE-8C35-EEEEF7BDC0B4}" presName="rootText" presStyleLbl="node4" presStyleIdx="36" presStyleCnt="40">
        <dgm:presLayoutVars>
          <dgm:chPref val="3"/>
        </dgm:presLayoutVars>
      </dgm:prSet>
      <dgm:spPr/>
    </dgm:pt>
    <dgm:pt modelId="{73C1F10D-FA85-4C39-88DB-70E879DC7A4C}" type="pres">
      <dgm:prSet presAssocID="{3681C549-AF69-4FEE-8C35-EEEEF7BDC0B4}" presName="rootConnector" presStyleLbl="node4" presStyleIdx="36" presStyleCnt="40"/>
      <dgm:spPr/>
    </dgm:pt>
    <dgm:pt modelId="{4BC4161A-E919-4783-8092-F3BB058128F1}" type="pres">
      <dgm:prSet presAssocID="{3681C549-AF69-4FEE-8C35-EEEEF7BDC0B4}" presName="hierChild4" presStyleCnt="0"/>
      <dgm:spPr/>
    </dgm:pt>
    <dgm:pt modelId="{7A6539AD-7C01-44D0-94DB-008CBEC9013E}" type="pres">
      <dgm:prSet presAssocID="{3681C549-AF69-4FEE-8C35-EEEEF7BDC0B4}" presName="hierChild5" presStyleCnt="0"/>
      <dgm:spPr/>
    </dgm:pt>
    <dgm:pt modelId="{1D9F4AEF-5AB0-4E1F-AE3D-67B421F00AA0}" type="pres">
      <dgm:prSet presAssocID="{C5F32352-5AAA-4149-867A-E2041A30551A}" presName="Name37" presStyleLbl="parChTrans1D4" presStyleIdx="37" presStyleCnt="40"/>
      <dgm:spPr/>
    </dgm:pt>
    <dgm:pt modelId="{9AC2C223-0910-477B-9331-AC24796AEDA3}" type="pres">
      <dgm:prSet presAssocID="{78162333-7E6E-4E75-A35D-DC2AAEBBEA99}" presName="hierRoot2" presStyleCnt="0">
        <dgm:presLayoutVars>
          <dgm:hierBranch val="init"/>
        </dgm:presLayoutVars>
      </dgm:prSet>
      <dgm:spPr/>
    </dgm:pt>
    <dgm:pt modelId="{98D9C757-5CB1-4D7C-829C-E8885630526C}" type="pres">
      <dgm:prSet presAssocID="{78162333-7E6E-4E75-A35D-DC2AAEBBEA99}" presName="rootComposite" presStyleCnt="0"/>
      <dgm:spPr/>
    </dgm:pt>
    <dgm:pt modelId="{F2D1F992-9AEB-44BA-B2D1-37DFD2DEC8D1}" type="pres">
      <dgm:prSet presAssocID="{78162333-7E6E-4E75-A35D-DC2AAEBBEA99}" presName="rootText" presStyleLbl="node4" presStyleIdx="37" presStyleCnt="40">
        <dgm:presLayoutVars>
          <dgm:chPref val="3"/>
        </dgm:presLayoutVars>
      </dgm:prSet>
      <dgm:spPr/>
    </dgm:pt>
    <dgm:pt modelId="{C1F57F91-027F-4E46-9765-954D8F50872E}" type="pres">
      <dgm:prSet presAssocID="{78162333-7E6E-4E75-A35D-DC2AAEBBEA99}" presName="rootConnector" presStyleLbl="node4" presStyleIdx="37" presStyleCnt="40"/>
      <dgm:spPr/>
    </dgm:pt>
    <dgm:pt modelId="{4E11C529-2CC2-410C-A1E6-C2ADAEFBDD5A}" type="pres">
      <dgm:prSet presAssocID="{78162333-7E6E-4E75-A35D-DC2AAEBBEA99}" presName="hierChild4" presStyleCnt="0"/>
      <dgm:spPr/>
    </dgm:pt>
    <dgm:pt modelId="{B553A915-76F6-440D-94F6-6D27762F8A6B}" type="pres">
      <dgm:prSet presAssocID="{78162333-7E6E-4E75-A35D-DC2AAEBBEA99}" presName="hierChild5" presStyleCnt="0"/>
      <dgm:spPr/>
    </dgm:pt>
    <dgm:pt modelId="{38D56523-44D9-4081-8128-4915ABADDA17}" type="pres">
      <dgm:prSet presAssocID="{61C2093E-C83A-4FAB-9655-744725E4EF05}" presName="Name37" presStyleLbl="parChTrans1D4" presStyleIdx="38" presStyleCnt="40"/>
      <dgm:spPr/>
    </dgm:pt>
    <dgm:pt modelId="{A4039BEE-93B8-4EE9-83D9-7DA522961BDD}" type="pres">
      <dgm:prSet presAssocID="{6A5A71BB-00C7-45FE-8568-64DF95DFBC49}" presName="hierRoot2" presStyleCnt="0">
        <dgm:presLayoutVars>
          <dgm:hierBranch val="init"/>
        </dgm:presLayoutVars>
      </dgm:prSet>
      <dgm:spPr/>
    </dgm:pt>
    <dgm:pt modelId="{C3C04679-8D6E-44A9-9933-FED3116CFAB5}" type="pres">
      <dgm:prSet presAssocID="{6A5A71BB-00C7-45FE-8568-64DF95DFBC49}" presName="rootComposite" presStyleCnt="0"/>
      <dgm:spPr/>
    </dgm:pt>
    <dgm:pt modelId="{722C1B68-ACB7-4A04-810D-FA9113594A2F}" type="pres">
      <dgm:prSet presAssocID="{6A5A71BB-00C7-45FE-8568-64DF95DFBC49}" presName="rootText" presStyleLbl="node4" presStyleIdx="38" presStyleCnt="40">
        <dgm:presLayoutVars>
          <dgm:chPref val="3"/>
        </dgm:presLayoutVars>
      </dgm:prSet>
      <dgm:spPr/>
    </dgm:pt>
    <dgm:pt modelId="{6441D948-FB9B-48C4-AD01-85CD09A16433}" type="pres">
      <dgm:prSet presAssocID="{6A5A71BB-00C7-45FE-8568-64DF95DFBC49}" presName="rootConnector" presStyleLbl="node4" presStyleIdx="38" presStyleCnt="40"/>
      <dgm:spPr/>
    </dgm:pt>
    <dgm:pt modelId="{8840334C-18FC-4B29-BF0E-A34E6C5985BE}" type="pres">
      <dgm:prSet presAssocID="{6A5A71BB-00C7-45FE-8568-64DF95DFBC49}" presName="hierChild4" presStyleCnt="0"/>
      <dgm:spPr/>
    </dgm:pt>
    <dgm:pt modelId="{2E09C541-1D6E-4D25-8AEF-E28F4BF2E007}" type="pres">
      <dgm:prSet presAssocID="{6A5A71BB-00C7-45FE-8568-64DF95DFBC49}" presName="hierChild5" presStyleCnt="0"/>
      <dgm:spPr/>
    </dgm:pt>
    <dgm:pt modelId="{956BD641-CFCE-49AA-9796-A1E253CCDC1C}" type="pres">
      <dgm:prSet presAssocID="{BC683CF6-57B3-4320-B340-524027CCFE38}" presName="Name37" presStyleLbl="parChTrans1D4" presStyleIdx="39" presStyleCnt="40"/>
      <dgm:spPr/>
    </dgm:pt>
    <dgm:pt modelId="{899AEFC0-A8C0-4731-8071-8A052D383138}" type="pres">
      <dgm:prSet presAssocID="{11DEBAF6-2FC5-4BF4-834B-15028D3C385B}" presName="hierRoot2" presStyleCnt="0">
        <dgm:presLayoutVars>
          <dgm:hierBranch val="init"/>
        </dgm:presLayoutVars>
      </dgm:prSet>
      <dgm:spPr/>
    </dgm:pt>
    <dgm:pt modelId="{A6482E15-3EF4-46A0-97BD-581CEF59F72C}" type="pres">
      <dgm:prSet presAssocID="{11DEBAF6-2FC5-4BF4-834B-15028D3C385B}" presName="rootComposite" presStyleCnt="0"/>
      <dgm:spPr/>
    </dgm:pt>
    <dgm:pt modelId="{B79B77E1-6E6A-4F2D-A633-1FB17FAF7CB6}" type="pres">
      <dgm:prSet presAssocID="{11DEBAF6-2FC5-4BF4-834B-15028D3C385B}" presName="rootText" presStyleLbl="node4" presStyleIdx="39" presStyleCnt="40">
        <dgm:presLayoutVars>
          <dgm:chPref val="3"/>
        </dgm:presLayoutVars>
      </dgm:prSet>
      <dgm:spPr/>
    </dgm:pt>
    <dgm:pt modelId="{8C96F411-A40C-4FA8-ADE1-7830224AFD25}" type="pres">
      <dgm:prSet presAssocID="{11DEBAF6-2FC5-4BF4-834B-15028D3C385B}" presName="rootConnector" presStyleLbl="node4" presStyleIdx="39" presStyleCnt="40"/>
      <dgm:spPr/>
    </dgm:pt>
    <dgm:pt modelId="{3AED44FE-675E-4834-9E66-CF22DCF990A5}" type="pres">
      <dgm:prSet presAssocID="{11DEBAF6-2FC5-4BF4-834B-15028D3C385B}" presName="hierChild4" presStyleCnt="0"/>
      <dgm:spPr/>
    </dgm:pt>
    <dgm:pt modelId="{CA768AA8-F458-4E62-BF31-707967E1374A}" type="pres">
      <dgm:prSet presAssocID="{11DEBAF6-2FC5-4BF4-834B-15028D3C385B}" presName="hierChild5" presStyleCnt="0"/>
      <dgm:spPr/>
    </dgm:pt>
    <dgm:pt modelId="{9FBBDAF6-C02D-42B1-A05E-C566EBBAE390}" type="pres">
      <dgm:prSet presAssocID="{05C01C47-D34F-4214-B32D-F4DF38C1C317}" presName="hierChild5" presStyleCnt="0"/>
      <dgm:spPr/>
    </dgm:pt>
    <dgm:pt modelId="{3683AEC6-D755-4BA5-B405-889389EF50EA}" type="pres">
      <dgm:prSet presAssocID="{4EA38AA5-2529-4C83-BD78-D8C7697E1A40}" presName="hierChild5" presStyleCnt="0"/>
      <dgm:spPr/>
    </dgm:pt>
    <dgm:pt modelId="{CAAE8C4C-08F7-42B2-8DFA-4293A9DCB77F}" type="pres">
      <dgm:prSet presAssocID="{3EA018D6-BC18-4887-8603-3486F9DD2E2D}" presName="hierChild5" presStyleCnt="0"/>
      <dgm:spPr/>
    </dgm:pt>
    <dgm:pt modelId="{5DD66398-EDDA-4318-8C55-6B643A37CB56}" type="pres">
      <dgm:prSet presAssocID="{740301FA-63C3-42FD-83ED-13E39BEC1C65}" presName="hierChild3" presStyleCnt="0"/>
      <dgm:spPr/>
    </dgm:pt>
  </dgm:ptLst>
  <dgm:cxnLst>
    <dgm:cxn modelId="{D331A201-5B7A-44B6-8755-A98BA5E77E89}" type="presOf" srcId="{2B0099EE-9188-41C3-95D8-E6B5754D8490}" destId="{C6725827-56BB-4614-9426-164CAE424B78}" srcOrd="0" destOrd="0" presId="urn:microsoft.com/office/officeart/2005/8/layout/orgChart1"/>
    <dgm:cxn modelId="{B7C2B101-F343-4B6D-83D7-28E232F06DF3}" srcId="{740301FA-63C3-42FD-83ED-13E39BEC1C65}" destId="{4F370CEA-C18D-4868-9600-E874843AD57B}" srcOrd="1" destOrd="0" parTransId="{1532D954-AFD6-4011-A519-EEA6D394EA2E}" sibTransId="{60918C8E-94C7-406C-AA80-3DCDF55EAC02}"/>
    <dgm:cxn modelId="{5F5CC802-4CCA-45BD-90B8-258CB9610A0C}" srcId="{DCA724F6-7993-4AFE-BE1E-D7C13105A6BF}" destId="{CF19F992-8975-43E1-B812-D257C4AF806F}" srcOrd="2" destOrd="0" parTransId="{2EFCE057-116A-4CD3-B7B6-28E6415FF9E0}" sibTransId="{FB0C3CF5-F9A5-4AB3-848F-B626FDE6400A}"/>
    <dgm:cxn modelId="{69212204-D853-42C1-B347-24F53933AD38}" type="presOf" srcId="{1145B305-2509-4AC2-B83D-477677EEAA08}" destId="{FFC58668-49B3-4B55-9ABE-B129823A6DFA}" srcOrd="0" destOrd="0" presId="urn:microsoft.com/office/officeart/2005/8/layout/orgChart1"/>
    <dgm:cxn modelId="{28E6F004-A465-4F45-A34C-51AC86B62D0F}" type="presOf" srcId="{47F285A4-3C5B-46F4-A677-93FD009C6186}" destId="{9B6B86AC-0FEA-4351-A8A1-3FF34AEC312D}" srcOrd="0" destOrd="0" presId="urn:microsoft.com/office/officeart/2005/8/layout/orgChart1"/>
    <dgm:cxn modelId="{F676A205-730E-44A2-976E-22E32079059A}" type="presOf" srcId="{740301FA-63C3-42FD-83ED-13E39BEC1C65}" destId="{B6720B97-C6D2-4887-9ABC-376A90F3CA58}" srcOrd="0" destOrd="0" presId="urn:microsoft.com/office/officeart/2005/8/layout/orgChart1"/>
    <dgm:cxn modelId="{2CFBB106-CB7F-4AE8-B682-4288B03651A5}" type="presOf" srcId="{8B52A7BC-959E-4A2A-8D8A-E4EF200260C6}" destId="{B1B1B8E5-F2C3-4A99-B57D-0458970FFBAE}" srcOrd="0" destOrd="0" presId="urn:microsoft.com/office/officeart/2005/8/layout/orgChart1"/>
    <dgm:cxn modelId="{A5066B07-AEFA-4163-A3C2-DA5CBDF54840}" type="presOf" srcId="{88FA63B8-B21B-45DB-9D5B-78E2AC39FAF6}" destId="{AFD61B68-707B-44E9-B297-0F4359D59D78}" srcOrd="1" destOrd="0" presId="urn:microsoft.com/office/officeart/2005/8/layout/orgChart1"/>
    <dgm:cxn modelId="{44A09407-B10D-4C4D-9063-4C3E71594358}" type="presOf" srcId="{1532D954-AFD6-4011-A519-EEA6D394EA2E}" destId="{E9C5F2D7-5F2A-435C-A019-8D24B14ED8FB}" srcOrd="0" destOrd="0" presId="urn:microsoft.com/office/officeart/2005/8/layout/orgChart1"/>
    <dgm:cxn modelId="{EC94A307-5960-4574-AC2D-04D5520ED00E}" srcId="{4F370CEA-C18D-4868-9600-E874843AD57B}" destId="{1DF41F81-123D-48A1-B0FA-71BC7AC59DC1}" srcOrd="1" destOrd="0" parTransId="{88C441A5-EEE0-49BB-A0BB-4CAC416F8800}" sibTransId="{425F9382-6F23-4D28-BA99-5842DFEEBF65}"/>
    <dgm:cxn modelId="{C2BF040A-CFA5-408E-976C-F3EA5F339280}" type="presOf" srcId="{3EA018D6-BC18-4887-8603-3486F9DD2E2D}" destId="{1F91626B-C502-470F-A5A0-51E585A8F945}" srcOrd="1" destOrd="0" presId="urn:microsoft.com/office/officeart/2005/8/layout/orgChart1"/>
    <dgm:cxn modelId="{90812B0C-A033-459B-A50C-22EB8035C41E}" type="presOf" srcId="{AF9D5A93-10F5-4EF6-A7A4-FA98E8E2DD7F}" destId="{630F1619-355E-4D23-85D5-A80AF825A538}" srcOrd="0" destOrd="0" presId="urn:microsoft.com/office/officeart/2005/8/layout/orgChart1"/>
    <dgm:cxn modelId="{10F59E0C-5644-4D31-907B-63456754FB9F}" srcId="{59F6D374-FF9F-4C16-BDC8-426B2369E63C}" destId="{0CFBF53C-2484-4CBF-997B-7097771C6437}" srcOrd="1" destOrd="0" parTransId="{7A06BBB7-4DCE-4271-86C1-04CDA30B352E}" sibTransId="{69B4F2A1-54BF-41FD-8B55-010558167A98}"/>
    <dgm:cxn modelId="{F2FCBD0D-6C33-4A55-ABFE-E884480648ED}" type="presOf" srcId="{2A2B6E84-F1AA-4EDB-BEFE-960C3EE8B790}" destId="{1651B188-F99B-4AC3-A515-3C2A30F7D797}" srcOrd="0" destOrd="0" presId="urn:microsoft.com/office/officeart/2005/8/layout/orgChart1"/>
    <dgm:cxn modelId="{F64AE80D-4C78-4765-BC70-8699AD9C80EC}" type="presOf" srcId="{96475E3E-E8C3-4776-BA5F-FAE537D5BF29}" destId="{6C356CCE-3847-4EE1-95D3-52929F5BDCDE}" srcOrd="0" destOrd="0" presId="urn:microsoft.com/office/officeart/2005/8/layout/orgChart1"/>
    <dgm:cxn modelId="{D43CA80F-2FE8-4CCA-8926-E716FA14D7BC}" type="presOf" srcId="{F84E0D57-2855-4E5E-878A-6F6BD11CDEE9}" destId="{ECF800C2-4131-46F6-AF98-BB1F9B0213CA}" srcOrd="0" destOrd="0" presId="urn:microsoft.com/office/officeart/2005/8/layout/orgChart1"/>
    <dgm:cxn modelId="{0FDECC10-1688-4DF4-99AC-843D31E2762F}" type="presOf" srcId="{EB0D4B02-6BE0-4618-BE69-60662368B1AB}" destId="{273F4DF1-47E6-4C8F-8412-A3CE453E56B3}" srcOrd="0" destOrd="0" presId="urn:microsoft.com/office/officeart/2005/8/layout/orgChart1"/>
    <dgm:cxn modelId="{4A8B0411-9436-41B6-B65B-10386E15C775}" type="presOf" srcId="{BFC012D8-8242-4B7F-BE58-EEF325642840}" destId="{F99D2F3C-1298-4A49-8205-403D9041983A}" srcOrd="0" destOrd="0" presId="urn:microsoft.com/office/officeart/2005/8/layout/orgChart1"/>
    <dgm:cxn modelId="{448CBA11-CB69-4147-9EC9-5FF583A747B4}" type="presOf" srcId="{8CCD8B51-F498-48D5-A315-84A620BCA700}" destId="{768EE37B-D1EA-4CC2-B108-C4706E24594E}" srcOrd="1" destOrd="0" presId="urn:microsoft.com/office/officeart/2005/8/layout/orgChart1"/>
    <dgm:cxn modelId="{594D3614-EEAE-4E6F-9510-09ABD8709AA0}" type="presOf" srcId="{5AABC0B8-4953-4DDE-A9D7-35AB0584B575}" destId="{8D365854-9AC8-43F5-8AD1-F6E93AF624A3}" srcOrd="0" destOrd="0" presId="urn:microsoft.com/office/officeart/2005/8/layout/orgChart1"/>
    <dgm:cxn modelId="{30262D15-BF82-4983-A5B0-E8F494794115}" type="presOf" srcId="{8CCD8B51-F498-48D5-A315-84A620BCA700}" destId="{929E6C3C-BA35-4680-A035-33E862A0DEFF}" srcOrd="0" destOrd="0" presId="urn:microsoft.com/office/officeart/2005/8/layout/orgChart1"/>
    <dgm:cxn modelId="{6C696A18-148B-4E11-885D-1B990733F3C7}" srcId="{8CCD8B51-F498-48D5-A315-84A620BCA700}" destId="{3112EE88-8B26-450A-9EC8-800C420FF5CC}" srcOrd="0" destOrd="0" parTransId="{93B8D5DF-D3E8-42F5-8A67-EB10D16F0236}" sibTransId="{F77436E9-DA49-4DDE-A086-B370DD7C93B8}"/>
    <dgm:cxn modelId="{23614D19-8D62-4C49-B825-BD08A00B84DE}" srcId="{C92EC4F3-A38E-4280-ADDF-8F47E50A8E7B}" destId="{60EEA0F0-A79A-42E5-A541-D494868654B0}" srcOrd="3" destOrd="0" parTransId="{6F8DF8DD-B813-451D-A631-FC7B1B5ECBEE}" sibTransId="{4EFE7C02-75ED-41A9-B9EC-3F56C4F714C1}"/>
    <dgm:cxn modelId="{949B581B-BEDE-48BC-B457-E5F3585A0E74}" type="presOf" srcId="{69EC6613-55B8-48DF-8AE3-C34E2E6B069A}" destId="{443CF815-2905-46B6-B420-CC18F0160164}" srcOrd="1" destOrd="0" presId="urn:microsoft.com/office/officeart/2005/8/layout/orgChart1"/>
    <dgm:cxn modelId="{FFD5D31B-5EB7-452D-9A3A-5AF03586B3DC}" type="presOf" srcId="{32421E4C-E974-45A1-9B83-493594A4250D}" destId="{9D0D688C-7E19-472F-A559-E53D3226B08B}" srcOrd="0" destOrd="0" presId="urn:microsoft.com/office/officeart/2005/8/layout/orgChart1"/>
    <dgm:cxn modelId="{7AE0FD1B-B675-4891-A710-9C8ED9961F83}" srcId="{C92EC4F3-A38E-4280-ADDF-8F47E50A8E7B}" destId="{3A38DFE9-6BCA-4319-B183-93720571222D}" srcOrd="4" destOrd="0" parTransId="{AF9D5A93-10F5-4EF6-A7A4-FA98E8E2DD7F}" sibTransId="{A50CA4FB-AE4B-4532-9357-56A240A3D728}"/>
    <dgm:cxn modelId="{7F454A1C-00E1-46D7-BD0D-AC7BA2A537E9}" type="presOf" srcId="{3681C549-AF69-4FEE-8C35-EEEEF7BDC0B4}" destId="{A2E80124-E014-40AD-B704-F7ADEC385DEB}" srcOrd="0" destOrd="0" presId="urn:microsoft.com/office/officeart/2005/8/layout/orgChart1"/>
    <dgm:cxn modelId="{9E6C0D1D-DA77-4E58-BA25-1C1745103DB6}" type="presOf" srcId="{0CFBF53C-2484-4CBF-997B-7097771C6437}" destId="{8B9650A6-0CA7-42FE-AC73-3C0DF026687D}" srcOrd="1" destOrd="0" presId="urn:microsoft.com/office/officeart/2005/8/layout/orgChart1"/>
    <dgm:cxn modelId="{DF6D8220-4A23-465E-954A-D12378DF1F4A}" type="presOf" srcId="{6F8DF8DD-B813-451D-A631-FC7B1B5ECBEE}" destId="{A9E1785C-727E-4B56-9BB5-034275EAC5E6}" srcOrd="0" destOrd="0" presId="urn:microsoft.com/office/officeart/2005/8/layout/orgChart1"/>
    <dgm:cxn modelId="{53C83821-4EBD-4465-9EA4-ADD7FD7E7873}" srcId="{740301FA-63C3-42FD-83ED-13E39BEC1C65}" destId="{A2223781-FBD9-4DA3-B51F-40027DC1186F}" srcOrd="0" destOrd="0" parTransId="{409A38E4-5F05-40E3-B697-F2CE6318416B}" sibTransId="{60ADA642-AD9C-436E-B547-6896CE465C85}"/>
    <dgm:cxn modelId="{1DBA8E21-88E2-4AF4-9BEA-CACDECB05B94}" type="presOf" srcId="{516C69A0-0393-4D58-8CD9-73AF6C94EC5F}" destId="{412F77A4-4DBC-4B6D-8BC7-AA8675824675}" srcOrd="0" destOrd="0" presId="urn:microsoft.com/office/officeart/2005/8/layout/orgChart1"/>
    <dgm:cxn modelId="{563B1222-CD01-4DEE-8F80-D549DCC08B88}" type="presOf" srcId="{A2223781-FBD9-4DA3-B51F-40027DC1186F}" destId="{2AF615FF-DA52-4AD2-9A93-7707DFC12E03}" srcOrd="1" destOrd="0" presId="urn:microsoft.com/office/officeart/2005/8/layout/orgChart1"/>
    <dgm:cxn modelId="{5ABEC423-6C62-43B8-AC29-C21E9DF4352D}" type="presOf" srcId="{F84E0D57-2855-4E5E-878A-6F6BD11CDEE9}" destId="{F54AF825-C84F-48C7-91A9-264A339FD7FA}" srcOrd="1" destOrd="0" presId="urn:microsoft.com/office/officeart/2005/8/layout/orgChart1"/>
    <dgm:cxn modelId="{26035F24-10C9-4204-BF2D-3BECA7D1E96C}" type="presOf" srcId="{80B506DD-F2EF-4ACB-BCE1-DB1C7AC1A6BD}" destId="{0B72800F-11A8-4D3E-9512-680CC8B087F0}" srcOrd="0" destOrd="0" presId="urn:microsoft.com/office/officeart/2005/8/layout/orgChart1"/>
    <dgm:cxn modelId="{B9146625-B56E-47CE-9404-8F8A6CFFE14B}" type="presOf" srcId="{DB71D71A-5E61-4048-AB2B-50ADAED151C2}" destId="{21F0E00C-E3F9-4707-868D-8D023E37044C}" srcOrd="1" destOrd="0" presId="urn:microsoft.com/office/officeart/2005/8/layout/orgChart1"/>
    <dgm:cxn modelId="{7D701727-6D17-4DE4-9714-112E7C41E0ED}" type="presOf" srcId="{740301FA-63C3-42FD-83ED-13E39BEC1C65}" destId="{D03592C4-41CC-4029-82E1-3DBFC4444FE9}" srcOrd="1" destOrd="0" presId="urn:microsoft.com/office/officeart/2005/8/layout/orgChart1"/>
    <dgm:cxn modelId="{B25E2028-77AD-475A-8FCC-97A7B9DE61A3}" type="presOf" srcId="{93B8D5DF-D3E8-42F5-8A67-EB10D16F0236}" destId="{537D231F-DC8D-4154-BE74-C5B4A10219EB}" srcOrd="0" destOrd="0" presId="urn:microsoft.com/office/officeart/2005/8/layout/orgChart1"/>
    <dgm:cxn modelId="{0EFA2229-6750-4800-8A93-78B90202189D}" type="presOf" srcId="{D5AB6686-A708-48CB-AB33-8AE69ADE4583}" destId="{6B927016-0C1D-465E-B6D7-B2C14ACC96C4}" srcOrd="1" destOrd="0" presId="urn:microsoft.com/office/officeart/2005/8/layout/orgChart1"/>
    <dgm:cxn modelId="{125A6A2B-5EAD-4E44-A994-D27EC22CB1B0}" type="presOf" srcId="{1DF41F81-123D-48A1-B0FA-71BC7AC59DC1}" destId="{176F89CB-983F-4515-9F9A-99CAE5019F7B}" srcOrd="0" destOrd="0" presId="urn:microsoft.com/office/officeart/2005/8/layout/orgChart1"/>
    <dgm:cxn modelId="{3314832D-4ADE-4171-8294-736AD2CE692C}" type="presOf" srcId="{ACBFFC3D-BC9E-4074-A3E7-E49D6C8CBE12}" destId="{F62549DC-4D3C-4704-8CBF-9C0259AEC960}" srcOrd="1" destOrd="0" presId="urn:microsoft.com/office/officeart/2005/8/layout/orgChart1"/>
    <dgm:cxn modelId="{2A635E2E-201E-4C61-BA09-A1325717D0BF}" type="presOf" srcId="{E04997EF-B863-4871-9180-EE8902A50339}" destId="{349769FC-88F3-454E-B015-42C6A6C75CC0}" srcOrd="0" destOrd="0" presId="urn:microsoft.com/office/officeart/2005/8/layout/orgChart1"/>
    <dgm:cxn modelId="{D3663B2F-E1F6-4BAF-A93D-CAA5C80E572E}" type="presOf" srcId="{830A7587-81D3-4D03-ACB8-757546B9BDDE}" destId="{72826004-D249-40E8-BFC2-213492DF4D19}" srcOrd="1" destOrd="0" presId="urn:microsoft.com/office/officeart/2005/8/layout/orgChart1"/>
    <dgm:cxn modelId="{3553CF2F-F96B-4E8A-9C87-C78159126BBD}" type="presOf" srcId="{2EFCE057-116A-4CD3-B7B6-28E6415FF9E0}" destId="{27103C85-EE9F-442D-86E8-A05FB5B97A8E}" srcOrd="0" destOrd="0" presId="urn:microsoft.com/office/officeart/2005/8/layout/orgChart1"/>
    <dgm:cxn modelId="{C614D92F-3A72-4EF1-A78B-1F9430071768}" type="presOf" srcId="{61C2093E-C83A-4FAB-9655-744725E4EF05}" destId="{38D56523-44D9-4081-8128-4915ABADDA17}" srcOrd="0" destOrd="0" presId="urn:microsoft.com/office/officeart/2005/8/layout/orgChart1"/>
    <dgm:cxn modelId="{3D679431-2C81-4A82-823F-5627FEEC1AA6}" type="presOf" srcId="{88FA63B8-B21B-45DB-9D5B-78E2AC39FAF6}" destId="{4B4343A7-8D0E-4205-8E5E-09614AE993C3}" srcOrd="0" destOrd="0" presId="urn:microsoft.com/office/officeart/2005/8/layout/orgChart1"/>
    <dgm:cxn modelId="{77176E32-1F2B-4DA8-B9F1-B9A7112A8B9B}" srcId="{1DF41F81-123D-48A1-B0FA-71BC7AC59DC1}" destId="{9A2E9998-C9D0-4022-A54D-DD9DD6500643}" srcOrd="2" destOrd="0" parTransId="{743ED5B9-F052-4325-8DC7-08A96DE17338}" sibTransId="{96FB5A43-BF50-469B-BFF9-F462408369CC}"/>
    <dgm:cxn modelId="{4A795B3A-4F16-4AB3-8A81-0CA10F785189}" type="presOf" srcId="{4E37AA9F-B95B-4583-BDD3-171BD00778BD}" destId="{E81FF637-B9CF-49BD-A773-E0B851D83CAA}" srcOrd="0" destOrd="0" presId="urn:microsoft.com/office/officeart/2005/8/layout/orgChart1"/>
    <dgm:cxn modelId="{E4DD073B-7471-4788-8B4E-91F83D8FF058}" type="presOf" srcId="{1DF41F81-123D-48A1-B0FA-71BC7AC59DC1}" destId="{6229407E-77D6-486A-BFDD-E08FCE0599B1}" srcOrd="1" destOrd="0" presId="urn:microsoft.com/office/officeart/2005/8/layout/orgChart1"/>
    <dgm:cxn modelId="{3256963B-10E8-4834-9EC6-C15DBD2B40D9}" type="presOf" srcId="{E2C517A0-B9E9-431A-9D71-AD1200CEBCE0}" destId="{3A7DAD9E-84B7-4B1D-8FF5-B527023BD3EF}" srcOrd="0" destOrd="0" presId="urn:microsoft.com/office/officeart/2005/8/layout/orgChart1"/>
    <dgm:cxn modelId="{B2FE803E-F53A-486B-BFD3-3177950F50F4}" srcId="{2A2B6E84-F1AA-4EDB-BEFE-960C3EE8B790}" destId="{D0849313-7E43-4DDB-995A-4227008D058E}" srcOrd="2" destOrd="0" parTransId="{2D4A1627-B0DB-4099-865E-F0EC6FA885CF}" sibTransId="{09E3A544-FF27-40F6-9C08-ED15A70A7BFE}"/>
    <dgm:cxn modelId="{B3F1953F-E574-49A6-A3FF-8CB182889CC2}" type="presOf" srcId="{C5F32352-5AAA-4149-867A-E2041A30551A}" destId="{1D9F4AEF-5AB0-4E1F-AE3D-67B421F00AA0}" srcOrd="0" destOrd="0" presId="urn:microsoft.com/office/officeart/2005/8/layout/orgChart1"/>
    <dgm:cxn modelId="{F1CFFC40-C3BF-41B9-AB86-A7A865D67A70}" type="presOf" srcId="{1231DA97-A253-4BBF-918D-132937F0EC0D}" destId="{C6D83512-048D-4FEA-A6F7-5B19F078D937}" srcOrd="0" destOrd="0" presId="urn:microsoft.com/office/officeart/2005/8/layout/orgChart1"/>
    <dgm:cxn modelId="{4E151C5B-FBF9-4956-A0E0-73AB4E407BC7}" srcId="{8CCD8B51-F498-48D5-A315-84A620BCA700}" destId="{DB71D71A-5E61-4048-AB2B-50ADAED151C2}" srcOrd="1" destOrd="0" parTransId="{A5F13956-DB43-4D09-A391-45318D6AB84A}" sibTransId="{DD510D3D-E42B-4911-9BF9-548627DDD145}"/>
    <dgm:cxn modelId="{98F44F5B-5C61-47A0-84B0-864B3EC8FAFC}" type="presOf" srcId="{3776E081-21DC-4268-B638-4EC88F11F322}" destId="{5B4A8E63-54E6-46B5-B889-7DF7A550DE09}" srcOrd="0" destOrd="0" presId="urn:microsoft.com/office/officeart/2005/8/layout/orgChart1"/>
    <dgm:cxn modelId="{67EFC05B-DB4C-40CC-AAFB-7C831EB50D62}" type="presOf" srcId="{35D51397-DFD0-4AF4-AC5A-4C820623C86E}" destId="{ED0FC691-4FDC-4A3C-B9ED-676F79488AE4}" srcOrd="0" destOrd="0" presId="urn:microsoft.com/office/officeart/2005/8/layout/orgChart1"/>
    <dgm:cxn modelId="{F9402D5D-85DC-43D3-94D7-C7CEA9DADDDF}" type="presOf" srcId="{9CF8C67C-855B-4B3A-B31E-644DD1E5282B}" destId="{D733B853-316D-486E-945B-808F25223EED}" srcOrd="0" destOrd="0" presId="urn:microsoft.com/office/officeart/2005/8/layout/orgChart1"/>
    <dgm:cxn modelId="{3A5E165E-890E-421D-B4EC-8FFED4B0E7D8}" type="presOf" srcId="{78162333-7E6E-4E75-A35D-DC2AAEBBEA99}" destId="{F2D1F992-9AEB-44BA-B2D1-37DFD2DEC8D1}" srcOrd="0" destOrd="0" presId="urn:microsoft.com/office/officeart/2005/8/layout/orgChart1"/>
    <dgm:cxn modelId="{63AB7D5E-E281-4D34-89AA-ABE428398ED1}" type="presOf" srcId="{2A2B6E84-F1AA-4EDB-BEFE-960C3EE8B790}" destId="{4BC319F7-32F5-48A0-B5DE-5901F9BA7D03}" srcOrd="1" destOrd="0" presId="urn:microsoft.com/office/officeart/2005/8/layout/orgChart1"/>
    <dgm:cxn modelId="{5C09125F-6E62-460A-BC5E-2EE00798F722}" type="presOf" srcId="{69EC6613-55B8-48DF-8AE3-C34E2E6B069A}" destId="{CD4DF9E7-1EAB-4734-937E-E17BD20DB809}" srcOrd="0" destOrd="0" presId="urn:microsoft.com/office/officeart/2005/8/layout/orgChart1"/>
    <dgm:cxn modelId="{5E9D8A5F-138B-4C4A-AFD2-1C8B5809E3A6}" type="presOf" srcId="{3624D7F9-C615-4DA3-9202-8EB1102A32DD}" destId="{773FD8DD-0100-4305-A411-7584EF2DAB83}" srcOrd="0" destOrd="0" presId="urn:microsoft.com/office/officeart/2005/8/layout/orgChart1"/>
    <dgm:cxn modelId="{42F07D41-ABCE-465E-A908-88FBBF121099}" type="presOf" srcId="{459BC845-4A29-4340-BF12-7CB92D855C6D}" destId="{9BD6B69D-CAF0-40B7-83C1-A80A92177176}" srcOrd="1" destOrd="0" presId="urn:microsoft.com/office/officeart/2005/8/layout/orgChart1"/>
    <dgm:cxn modelId="{210E6B62-168C-4804-9917-FB27CA855219}" type="presOf" srcId="{7AC674E4-559C-4238-A140-75C51700A1E3}" destId="{E6A389EC-9230-44EA-A105-289EE9295D61}" srcOrd="0" destOrd="0" presId="urn:microsoft.com/office/officeart/2005/8/layout/orgChart1"/>
    <dgm:cxn modelId="{98B1B742-15D1-4EE2-B72D-D335E8C94047}" srcId="{05C01C47-D34F-4214-B32D-F4DF38C1C317}" destId="{11DEBAF6-2FC5-4BF4-834B-15028D3C385B}" srcOrd="3" destOrd="0" parTransId="{BC683CF6-57B3-4320-B340-524027CCFE38}" sibTransId="{5BF8CB88-ABB5-47D2-982F-820E2529117D}"/>
    <dgm:cxn modelId="{F7F17443-88F9-4597-8C1E-9E69529E773D}" srcId="{DCA724F6-7993-4AFE-BE1E-D7C13105A6BF}" destId="{830A7587-81D3-4D03-ACB8-757546B9BDDE}" srcOrd="3" destOrd="0" parTransId="{13ED69DE-D54D-4974-9008-CAE7DF5BD83D}" sibTransId="{1749B06A-0D53-4E9E-BC0F-83B444FFD70B}"/>
    <dgm:cxn modelId="{AF4B8463-0BB7-40FE-9960-E8D7247F939D}" srcId="{C92EC4F3-A38E-4280-ADDF-8F47E50A8E7B}" destId="{8CCD8B51-F498-48D5-A315-84A620BCA700}" srcOrd="1" destOrd="0" parTransId="{05D81192-6E81-40F8-B698-6E1DA40B5688}" sibTransId="{20C8F591-3C8E-461B-9F09-CC5E470AF7F6}"/>
    <dgm:cxn modelId="{1D578743-81F1-4352-A0EF-87DB0DB65E90}" type="presOf" srcId="{409A38E4-5F05-40E3-B697-F2CE6318416B}" destId="{77FE06EC-984A-4BE7-BF17-EEC747CF470E}" srcOrd="0" destOrd="0" presId="urn:microsoft.com/office/officeart/2005/8/layout/orgChart1"/>
    <dgm:cxn modelId="{9BC7D643-988C-482D-ADF5-DE6924BB8434}" srcId="{DCA724F6-7993-4AFE-BE1E-D7C13105A6BF}" destId="{D5AB6686-A708-48CB-AB33-8AE69ADE4583}" srcOrd="1" destOrd="0" parTransId="{7AC674E4-559C-4238-A140-75C51700A1E3}" sibTransId="{8DA6D341-FB86-4C62-92BF-80B9DF4F2957}"/>
    <dgm:cxn modelId="{D9D68144-AFBE-4EBC-964C-D3D4ECC52B7A}" type="presOf" srcId="{4F370CEA-C18D-4868-9600-E874843AD57B}" destId="{166BD1F9-6174-4E6D-9C99-CBBA47807936}" srcOrd="0" destOrd="0" presId="urn:microsoft.com/office/officeart/2005/8/layout/orgChart1"/>
    <dgm:cxn modelId="{CFACC165-1FF0-41B3-A88D-9B82E40C49DC}" type="presOf" srcId="{FF7C2BFD-41C9-4C54-9B47-C13B46CF04D6}" destId="{23994882-08DC-4AAB-B01E-6B0625B7D8AD}" srcOrd="0" destOrd="0" presId="urn:microsoft.com/office/officeart/2005/8/layout/orgChart1"/>
    <dgm:cxn modelId="{790B8046-9158-4A75-853F-B64835531CAC}" type="presOf" srcId="{4E272102-AD86-4BAD-9E7D-02B6EE4A8FFC}" destId="{96016544-E514-4928-8189-AE41CCEAA07B}" srcOrd="1" destOrd="0" presId="urn:microsoft.com/office/officeart/2005/8/layout/orgChart1"/>
    <dgm:cxn modelId="{F862B167-144F-459C-9140-D9CB4A782A21}" type="presOf" srcId="{2D4A1627-B0DB-4099-865E-F0EC6FA885CF}" destId="{B60803DC-8179-4E6C-8C73-46B05912374C}" srcOrd="0" destOrd="0" presId="urn:microsoft.com/office/officeart/2005/8/layout/orgChart1"/>
    <dgm:cxn modelId="{EFD06348-9580-486A-8556-2E7511CF13D5}" srcId="{3426947E-D17A-437B-9291-97B3BC35C927}" destId="{E0AD0BEC-CC0F-4A47-B002-7F02049502BA}" srcOrd="1" destOrd="0" parTransId="{9CF8C67C-855B-4B3A-B31E-644DD1E5282B}" sibTransId="{7D2369E2-70E1-474C-9652-2BF803CD6ACF}"/>
    <dgm:cxn modelId="{C0716568-AA46-4856-BF6E-FC03CC263B8B}" type="presOf" srcId="{3624D7F9-C615-4DA3-9202-8EB1102A32DD}" destId="{7E14F99E-1EA4-4FC7-83B6-2981BECD6C0B}" srcOrd="1" destOrd="0" presId="urn:microsoft.com/office/officeart/2005/8/layout/orgChart1"/>
    <dgm:cxn modelId="{74DB8C6A-0D99-417C-BFDE-B874C9C2577E}" type="presOf" srcId="{3426947E-D17A-437B-9291-97B3BC35C927}" destId="{5E94F4D6-412F-4A4F-8D45-E29FA0B04CDD}" srcOrd="0" destOrd="0" presId="urn:microsoft.com/office/officeart/2005/8/layout/orgChart1"/>
    <dgm:cxn modelId="{53DCF14A-56BD-40EA-B63B-75E77333B0CD}" srcId="{05C01C47-D34F-4214-B32D-F4DF38C1C317}" destId="{6A5A71BB-00C7-45FE-8568-64DF95DFBC49}" srcOrd="2" destOrd="0" parTransId="{61C2093E-C83A-4FAB-9655-744725E4EF05}" sibTransId="{5DBCF94E-8067-406E-A2CA-A23F91C1418C}"/>
    <dgm:cxn modelId="{13813C6B-10DA-40D5-8E30-207072647311}" type="presOf" srcId="{F0FFAACB-55E4-463B-A33A-0FB32DB93B79}" destId="{1E146757-7014-47E6-8EFA-F439CF734093}" srcOrd="0" destOrd="0" presId="urn:microsoft.com/office/officeart/2005/8/layout/orgChart1"/>
    <dgm:cxn modelId="{24BA896B-63DD-443A-B08D-AD7F7460CB72}" srcId="{A2223781-FBD9-4DA3-B51F-40027DC1186F}" destId="{59F6D374-FF9F-4C16-BDC8-426B2369E63C}" srcOrd="2" destOrd="0" parTransId="{DE816BDC-2BFF-4813-9921-4BB0B71ED4C2}" sibTransId="{59AD0E49-C462-49DB-B5D2-47170CE78F58}"/>
    <dgm:cxn modelId="{29CF0A6E-4FD0-43EF-9C37-0957EBED895C}" type="presOf" srcId="{78162333-7E6E-4E75-A35D-DC2AAEBBEA99}" destId="{C1F57F91-027F-4E46-9765-954D8F50872E}" srcOrd="1" destOrd="0" presId="urn:microsoft.com/office/officeart/2005/8/layout/orgChart1"/>
    <dgm:cxn modelId="{0530056F-8E33-4380-9045-456B5113F7CC}" srcId="{69EC6613-55B8-48DF-8AE3-C34E2E6B069A}" destId="{80B506DD-F2EF-4ACB-BCE1-DB1C7AC1A6BD}" srcOrd="1" destOrd="0" parTransId="{DF932326-D3BF-410D-B3F4-34902922482B}" sibTransId="{D4847A35-CC8F-4AC5-81D4-AC3A68E57264}"/>
    <dgm:cxn modelId="{82FB5F6F-ACBD-4D6F-8D1D-E2A5F4053DE3}" type="presOf" srcId="{7B4D8BCC-58F9-4290-A347-E692493598C3}" destId="{69A8A1BD-C50F-4CF8-941A-CCC2BF5234A6}" srcOrd="0" destOrd="0" presId="urn:microsoft.com/office/officeart/2005/8/layout/orgChart1"/>
    <dgm:cxn modelId="{3C634F4F-57E6-43AB-85BE-19B6CFC966F7}" type="presOf" srcId="{271E41C9-7977-47A7-B7C0-3F658931904A}" destId="{1A0DA411-29A6-44A0-AC36-01068AB1E286}" srcOrd="0" destOrd="0" presId="urn:microsoft.com/office/officeart/2005/8/layout/orgChart1"/>
    <dgm:cxn modelId="{8ED98C4F-33E8-4D2A-A98D-1B4D723EDD12}" srcId="{C92EC4F3-A38E-4280-ADDF-8F47E50A8E7B}" destId="{3426947E-D17A-437B-9291-97B3BC35C927}" srcOrd="2" destOrd="0" parTransId="{3776E081-21DC-4268-B638-4EC88F11F322}" sibTransId="{8572CA2A-7027-40EC-B695-DF9C92F35542}"/>
    <dgm:cxn modelId="{7F500D50-7F4E-4898-B722-081AB8FF052A}" type="presOf" srcId="{99CD348E-A722-47FD-92E0-021124DEBCCA}" destId="{69C57F77-5468-40B1-9236-C7012B722D7D}" srcOrd="1" destOrd="0" presId="urn:microsoft.com/office/officeart/2005/8/layout/orgChart1"/>
    <dgm:cxn modelId="{07591E50-16BE-458B-B372-ECD31080E73E}" type="presOf" srcId="{59F6D374-FF9F-4C16-BDC8-426B2369E63C}" destId="{AFEE6CE9-C8EF-4385-8F74-73BF103E5507}" srcOrd="0" destOrd="0" presId="urn:microsoft.com/office/officeart/2005/8/layout/orgChart1"/>
    <dgm:cxn modelId="{64A74C50-4692-4AD4-956B-534130AA5661}" srcId="{1DF41F81-123D-48A1-B0FA-71BC7AC59DC1}" destId="{88FA63B8-B21B-45DB-9D5B-78E2AC39FAF6}" srcOrd="3" destOrd="0" parTransId="{35D51397-DFD0-4AF4-AC5A-4C820623C86E}" sibTransId="{D127D73E-37A7-4128-887E-E069596BB475}"/>
    <dgm:cxn modelId="{62051771-335E-45BB-B3DE-82D9140C2281}" type="presOf" srcId="{7A06BBB7-4DCE-4271-86C1-04CDA30B352E}" destId="{469746B2-C63F-4B6C-8DF0-F6F3B48FE9E7}" srcOrd="0" destOrd="0" presId="urn:microsoft.com/office/officeart/2005/8/layout/orgChart1"/>
    <dgm:cxn modelId="{B4ED5D51-A511-4CAD-9A48-3A2977AB6655}" type="presOf" srcId="{E0AD0BEC-CC0F-4A47-B002-7F02049502BA}" destId="{CC52C2C5-2FEB-476E-BB0D-A32B951E28B7}" srcOrd="1" destOrd="0" presId="urn:microsoft.com/office/officeart/2005/8/layout/orgChart1"/>
    <dgm:cxn modelId="{29AC6B51-37A5-466A-A46A-689DFF0FF7F3}" type="presOf" srcId="{118551F5-7F35-4C1D-9D71-CD9E1BAD0742}" destId="{BEA27694-977C-416E-90F2-B70934FA5010}" srcOrd="0" destOrd="0" presId="urn:microsoft.com/office/officeart/2005/8/layout/orgChart1"/>
    <dgm:cxn modelId="{C38BD271-80DD-4268-860A-3B87341A18E9}" type="presOf" srcId="{C92EC4F3-A38E-4280-ADDF-8F47E50A8E7B}" destId="{8D2C3EB1-BDCC-49A8-A562-DCA6EB0DA83D}" srcOrd="1" destOrd="0" presId="urn:microsoft.com/office/officeart/2005/8/layout/orgChart1"/>
    <dgm:cxn modelId="{99523C53-796A-4669-854A-F06EF7D5D1F6}" type="presOf" srcId="{D5E6F57C-334C-4999-AAD0-4DA2E71A530E}" destId="{B736B6C4-67D0-45D8-B1D3-94C2FD9CFF48}" srcOrd="0" destOrd="0" presId="urn:microsoft.com/office/officeart/2005/8/layout/orgChart1"/>
    <dgm:cxn modelId="{217B6073-4DA4-4DB8-87D4-C3AC7E45D0FF}" type="presOf" srcId="{BC683CF6-57B3-4320-B340-524027CCFE38}" destId="{956BD641-CFCE-49AA-9796-A1E253CCDC1C}" srcOrd="0" destOrd="0" presId="urn:microsoft.com/office/officeart/2005/8/layout/orgChart1"/>
    <dgm:cxn modelId="{43EBC475-857A-4F5D-AC4D-FC1646001873}" type="presOf" srcId="{05C01C47-D34F-4214-B32D-F4DF38C1C317}" destId="{DD56C2A1-C695-4650-ACC0-C085E246C232}" srcOrd="0" destOrd="0" presId="urn:microsoft.com/office/officeart/2005/8/layout/orgChart1"/>
    <dgm:cxn modelId="{16372656-4251-462A-AEA8-18C782E289B4}" type="presOf" srcId="{DB71D71A-5E61-4048-AB2B-50ADAED151C2}" destId="{64ADD415-A059-44DE-92DB-817F4EC65F05}" srcOrd="0" destOrd="0" presId="urn:microsoft.com/office/officeart/2005/8/layout/orgChart1"/>
    <dgm:cxn modelId="{D2D66176-8F94-480A-8BC8-3703488B8077}" type="presOf" srcId="{743ED5B9-F052-4325-8DC7-08A96DE17338}" destId="{7E00C0F2-8EF3-41B5-9BE8-40700E755412}" srcOrd="0" destOrd="0" presId="urn:microsoft.com/office/officeart/2005/8/layout/orgChart1"/>
    <dgm:cxn modelId="{241B9556-98BD-4ECD-B3A5-0B30F87BE2E8}" type="presOf" srcId="{E4800769-A7C6-4E9C-B0A8-5EB99323BCE7}" destId="{B94CB78D-0B9A-4FCC-B71B-BEE148784369}" srcOrd="0" destOrd="0" presId="urn:microsoft.com/office/officeart/2005/8/layout/orgChart1"/>
    <dgm:cxn modelId="{E6643E78-304F-41F8-B66C-7D674DB272D7}" type="presOf" srcId="{47F6FD57-19AD-4845-9CB0-3E671B1989A6}" destId="{E9D7CBC0-BBE5-4C6F-99D5-475DDB3E27E4}" srcOrd="0" destOrd="0" presId="urn:microsoft.com/office/officeart/2005/8/layout/orgChart1"/>
    <dgm:cxn modelId="{A2EBD779-8780-46B2-ABBF-B2C98545D604}" type="presOf" srcId="{4E272102-AD86-4BAD-9E7D-02B6EE4A8FFC}" destId="{CE4807BF-B670-436E-9636-090CD967C1A6}" srcOrd="0" destOrd="0" presId="urn:microsoft.com/office/officeart/2005/8/layout/orgChart1"/>
    <dgm:cxn modelId="{1BCB517A-2C22-425D-AB52-966F145428AD}" type="presOf" srcId="{3112EE88-8B26-450A-9EC8-800C420FF5CC}" destId="{0A58E492-98B1-424E-9AF9-C2CF5D4D0E53}" srcOrd="1" destOrd="0" presId="urn:microsoft.com/office/officeart/2005/8/layout/orgChart1"/>
    <dgm:cxn modelId="{015D787B-343E-4B9E-A4A6-7B727D08E633}" srcId="{1DF41F81-123D-48A1-B0FA-71BC7AC59DC1}" destId="{E04997EF-B863-4871-9180-EE8902A50339}" srcOrd="1" destOrd="0" parTransId="{11F403FE-2B45-4B8B-A653-54CE9DE8A052}" sibTransId="{AC9D9890-C086-4813-A243-EBA6C90960B6}"/>
    <dgm:cxn modelId="{85FC547D-3EAF-40B3-9E36-6BC30533F3CC}" type="presOf" srcId="{60EEA0F0-A79A-42E5-A541-D494868654B0}" destId="{D317DA23-40D0-4090-98C7-57EA1B7C0BF9}" srcOrd="1" destOrd="0" presId="urn:microsoft.com/office/officeart/2005/8/layout/orgChart1"/>
    <dgm:cxn modelId="{9571977E-5BFA-4D90-8AF1-B6E6CFEDFBE0}" type="presOf" srcId="{ACBFFC3D-BC9E-4074-A3E7-E49D6C8CBE12}" destId="{8C482704-F5F0-47D1-A1EA-2DA24BA73806}" srcOrd="0" destOrd="0" presId="urn:microsoft.com/office/officeart/2005/8/layout/orgChart1"/>
    <dgm:cxn modelId="{3F82FA82-493A-4084-B37D-312F19D71ACF}" srcId="{69EC6613-55B8-48DF-8AE3-C34E2E6B069A}" destId="{F0FFAACB-55E4-463B-A33A-0FB32DB93B79}" srcOrd="2" destOrd="0" parTransId="{089466D0-5163-4C19-BD6B-EA2C987B6809}" sibTransId="{268FAC80-9C18-4BBE-AFF4-A24C65204B02}"/>
    <dgm:cxn modelId="{82C46185-0910-468F-8BB5-CFAB1A92F4BB}" srcId="{B47EB25D-B845-4646-8888-DF026E13A334}" destId="{99CD348E-A722-47FD-92E0-021124DEBCCA}" srcOrd="0" destOrd="0" parTransId="{A51521F7-D212-415A-8253-8C6BF828D3A4}" sibTransId="{79B44541-F8DF-4E2C-9FB7-905951272C19}"/>
    <dgm:cxn modelId="{E684BA87-207F-4615-92D0-749CC5633AA7}" srcId="{B47EB25D-B845-4646-8888-DF026E13A334}" destId="{81048D61-B6E7-4DBC-8AB3-33F878F4E3AD}" srcOrd="2" destOrd="0" parTransId="{1231DA97-A253-4BBF-918D-132937F0EC0D}" sibTransId="{A1D9CA29-22A4-4876-849D-9B866473E7B5}"/>
    <dgm:cxn modelId="{D5F97C88-62BC-4829-8791-00122ABD340F}" srcId="{DCA724F6-7993-4AFE-BE1E-D7C13105A6BF}" destId="{ACBFFC3D-BC9E-4074-A3E7-E49D6C8CBE12}" srcOrd="0" destOrd="0" parTransId="{EE6DAA14-60D4-445D-8B4A-E2DC1B85A69C}" sibTransId="{A6DF3FD9-6982-4BF3-9FFD-7694B682CD14}"/>
    <dgm:cxn modelId="{426FCF88-2412-431D-A1DA-EEEACB555F49}" type="presOf" srcId="{D5AB6686-A708-48CB-AB33-8AE69ADE4583}" destId="{11082D14-5E44-4392-9952-F9301BB360EA}" srcOrd="0" destOrd="0" presId="urn:microsoft.com/office/officeart/2005/8/layout/orgChart1"/>
    <dgm:cxn modelId="{5F17C289-293D-4EE0-806E-54E57E319039}" type="presOf" srcId="{D447A9BB-06FD-42E6-B397-EA27DE908161}" destId="{A2089BDB-C90F-4514-8050-91302FD70F12}" srcOrd="0" destOrd="0" presId="urn:microsoft.com/office/officeart/2005/8/layout/orgChart1"/>
    <dgm:cxn modelId="{F411C28C-83D0-4125-941E-5135E68913CE}" type="presOf" srcId="{021E1875-FB00-4D84-8304-64F0CC74B2BD}" destId="{C76BB187-862A-43C3-840A-9371F48D8FC9}" srcOrd="0" destOrd="0" presId="urn:microsoft.com/office/officeart/2005/8/layout/orgChart1"/>
    <dgm:cxn modelId="{132BB08E-A1C7-43EA-8A10-16005B10CD8F}" type="presOf" srcId="{3426947E-D17A-437B-9291-97B3BC35C927}" destId="{30BFD11E-9099-4BB1-A55A-7BCB17599F3F}" srcOrd="1" destOrd="0" presId="urn:microsoft.com/office/officeart/2005/8/layout/orgChart1"/>
    <dgm:cxn modelId="{5784348F-210D-4760-961C-9EAAF8CAF122}" type="presOf" srcId="{9A2E9998-C9D0-4022-A54D-DD9DD6500643}" destId="{9AD8F9F4-7133-400A-9900-DE6FD2FE5F14}" srcOrd="0" destOrd="0" presId="urn:microsoft.com/office/officeart/2005/8/layout/orgChart1"/>
    <dgm:cxn modelId="{563C638F-2929-43B3-9A05-50A59B628E39}" srcId="{A2223781-FBD9-4DA3-B51F-40027DC1186F}" destId="{F84E0D57-2855-4E5E-878A-6F6BD11CDEE9}" srcOrd="1" destOrd="0" parTransId="{7D3C6DD8-0E12-4274-B82A-A55C4D3A7F3F}" sibTransId="{42DD0329-EBEE-4D90-80DC-0DAC0FB934EF}"/>
    <dgm:cxn modelId="{410A7B90-EB47-4D79-91B4-9C1AA6144973}" type="presOf" srcId="{BCDA9CC7-AF3E-4825-B88F-0A88C896C299}" destId="{9682CC69-49AF-4105-9538-3AC2C237B661}" srcOrd="0" destOrd="0" presId="urn:microsoft.com/office/officeart/2005/8/layout/orgChart1"/>
    <dgm:cxn modelId="{58AF4392-2990-4E61-AD90-5C1CD177F3D4}" type="presOf" srcId="{A51521F7-D212-415A-8253-8C6BF828D3A4}" destId="{9EC991C4-7714-4413-90A0-235023A76D2F}" srcOrd="0" destOrd="0" presId="urn:microsoft.com/office/officeart/2005/8/layout/orgChart1"/>
    <dgm:cxn modelId="{058B6992-D90A-42FF-A1C9-FBBD30AC2000}" type="presOf" srcId="{FFECDB02-CE13-4952-BD8B-DBFABBBBE2D8}" destId="{5ECFDD22-3918-43A3-8797-322203872D7D}" srcOrd="1" destOrd="0" presId="urn:microsoft.com/office/officeart/2005/8/layout/orgChart1"/>
    <dgm:cxn modelId="{B611E792-15C6-4F5B-9F21-AD33F955ADFA}" type="presOf" srcId="{11DEBAF6-2FC5-4BF4-834B-15028D3C385B}" destId="{B79B77E1-6E6A-4F2D-A633-1FB17FAF7CB6}" srcOrd="0" destOrd="0" presId="urn:microsoft.com/office/officeart/2005/8/layout/orgChart1"/>
    <dgm:cxn modelId="{C5AD6693-7C81-44F8-941C-69C4277682D0}" type="presOf" srcId="{A9D331D3-5C99-4388-B786-C75E04EE0AD2}" destId="{631B9AD4-8A56-4545-A435-5E14D217754A}" srcOrd="0" destOrd="0" presId="urn:microsoft.com/office/officeart/2005/8/layout/orgChart1"/>
    <dgm:cxn modelId="{66832094-1C62-42D9-888B-F81FEEF3D1DF}" type="presOf" srcId="{C92EC4F3-A38E-4280-ADDF-8F47E50A8E7B}" destId="{65B95B59-227B-4318-A89F-1956973485FE}" srcOrd="0" destOrd="0" presId="urn:microsoft.com/office/officeart/2005/8/layout/orgChart1"/>
    <dgm:cxn modelId="{99D41196-F651-437B-9A8D-64F1B3659925}" type="presOf" srcId="{99CD348E-A722-47FD-92E0-021124DEBCCA}" destId="{D04F3087-6EFD-4B75-98E6-6EB176249C22}" srcOrd="0" destOrd="0" presId="urn:microsoft.com/office/officeart/2005/8/layout/orgChart1"/>
    <dgm:cxn modelId="{046FB899-01F6-461B-9DAD-1A90FF367D0C}" srcId="{8CCD8B51-F498-48D5-A315-84A620BCA700}" destId="{FFECDB02-CE13-4952-BD8B-DBFABBBBE2D8}" srcOrd="2" destOrd="0" parTransId="{7B4D8BCC-58F9-4290-A347-E692493598C3}" sibTransId="{8818A0AF-B09B-4F35-A792-E358C1085046}"/>
    <dgm:cxn modelId="{CCDEFE99-38D1-4763-A7D8-55A0E79DB9A0}" type="presOf" srcId="{0CFBF53C-2484-4CBF-997B-7097771C6437}" destId="{E470D39F-51D5-4BF3-90A1-5FBD1C94E5CC}" srcOrd="0" destOrd="0" presId="urn:microsoft.com/office/officeart/2005/8/layout/orgChart1"/>
    <dgm:cxn modelId="{7F6C8B9A-10BE-44CE-B6B8-923F8CE444C9}" type="presOf" srcId="{B47EB25D-B845-4646-8888-DF026E13A334}" destId="{A4A06F28-42E1-4A84-86E4-57C42472B516}" srcOrd="0" destOrd="0" presId="urn:microsoft.com/office/officeart/2005/8/layout/orgChart1"/>
    <dgm:cxn modelId="{EAD7189B-45DF-41C7-82E6-FC2D52C4D76E}" type="presOf" srcId="{F0FFAACB-55E4-463B-A33A-0FB32DB93B79}" destId="{1402075F-64DC-46DF-9B3A-F00104280B25}" srcOrd="1" destOrd="0" presId="urn:microsoft.com/office/officeart/2005/8/layout/orgChart1"/>
    <dgm:cxn modelId="{60743F9B-CF3D-4F00-9400-17EEF71EF5E7}" type="presOf" srcId="{D0849313-7E43-4DDB-995A-4227008D058E}" destId="{40C41AEB-CE6C-4089-9750-79E740C5098E}" srcOrd="0" destOrd="0" presId="urn:microsoft.com/office/officeart/2005/8/layout/orgChart1"/>
    <dgm:cxn modelId="{72D4DC9F-4597-47A9-8C5E-F4FE9D6DC943}" type="presOf" srcId="{4EA38AA5-2529-4C83-BD78-D8C7697E1A40}" destId="{EEB063A4-0177-4221-AE53-E7180C554FC8}" srcOrd="0" destOrd="0" presId="urn:microsoft.com/office/officeart/2005/8/layout/orgChart1"/>
    <dgm:cxn modelId="{947135A0-D4FC-4E71-BF2D-23D864D9FDDD}" type="presOf" srcId="{EE6DAA14-60D4-445D-8B4A-E2DC1B85A69C}" destId="{CD30E869-1C18-4A14-BCAE-A141EB8105A9}" srcOrd="0" destOrd="0" presId="urn:microsoft.com/office/officeart/2005/8/layout/orgChart1"/>
    <dgm:cxn modelId="{681075A0-B9CD-47DA-82B9-5A07F3A69E98}" srcId="{05C01C47-D34F-4214-B32D-F4DF38C1C317}" destId="{3681C549-AF69-4FEE-8C35-EEEEF7BDC0B4}" srcOrd="0" destOrd="0" parTransId="{3547B206-4688-4FF4-A045-7E763364C010}" sibTransId="{26A366F1-FB5B-453E-9FF6-FA0B09CBDD4F}"/>
    <dgm:cxn modelId="{A540D1A0-38B5-471C-961D-4CCE99FF4877}" srcId="{4EA38AA5-2529-4C83-BD78-D8C7697E1A40}" destId="{B47EB25D-B845-4646-8888-DF026E13A334}" srcOrd="0" destOrd="0" parTransId="{021E1875-FB00-4D84-8304-64F0CC74B2BD}" sibTransId="{2586B78D-478A-4B45-BEE1-B4761565B597}"/>
    <dgm:cxn modelId="{8C3851A1-67DA-4EEE-86E1-CCA47D9B5E16}" type="presOf" srcId="{60771389-29C0-41AC-8D3A-B3962A95C0DF}" destId="{0CC79280-855A-42A7-B2C6-89B1FA74DE09}" srcOrd="0" destOrd="0" presId="urn:microsoft.com/office/officeart/2005/8/layout/orgChart1"/>
    <dgm:cxn modelId="{8E7AB6A1-5E6B-48C1-896C-1B0AD04D23DA}" type="presOf" srcId="{05C01C47-D34F-4214-B32D-F4DF38C1C317}" destId="{2B38BD52-C218-4AF9-962B-E43201BF2B0C}" srcOrd="1" destOrd="0" presId="urn:microsoft.com/office/officeart/2005/8/layout/orgChart1"/>
    <dgm:cxn modelId="{4A5AF4A2-0994-4971-8E9E-8D82406E7E93}" type="presOf" srcId="{8B52A7BC-959E-4A2A-8D8A-E4EF200260C6}" destId="{E469DF02-DF58-46E8-B65E-2EBD24C0FA6E}" srcOrd="1" destOrd="0" presId="urn:microsoft.com/office/officeart/2005/8/layout/orgChart1"/>
    <dgm:cxn modelId="{4F3331A6-CAEB-429A-BE43-BB2A0C843574}" srcId="{516C69A0-0393-4D58-8CD9-73AF6C94EC5F}" destId="{807CA465-5E4D-4625-8CE3-9169C7EEAE39}" srcOrd="0" destOrd="0" parTransId="{271E41C9-7977-47A7-B7C0-3F658931904A}" sibTransId="{C78D13FA-8BF8-47A0-B2AA-15FFA752B858}"/>
    <dgm:cxn modelId="{6635DCAA-CA23-4AF0-B91D-A1DD06C5AA83}" type="presOf" srcId="{E04997EF-B863-4871-9180-EE8902A50339}" destId="{237A3C0D-963C-4A29-B404-ADD0D6E00FDE}" srcOrd="1" destOrd="0" presId="urn:microsoft.com/office/officeart/2005/8/layout/orgChart1"/>
    <dgm:cxn modelId="{B8C598AB-8F81-4AE1-8688-7B528F7D2543}" type="presOf" srcId="{80B506DD-F2EF-4ACB-BCE1-DB1C7AC1A6BD}" destId="{9728C7A9-8B53-4DC8-9E8A-3A58CF76F0D0}" srcOrd="1" destOrd="0" presId="urn:microsoft.com/office/officeart/2005/8/layout/orgChart1"/>
    <dgm:cxn modelId="{D55611AD-ACFD-407C-BC14-C3D6EE1B538D}" type="presOf" srcId="{E0AD0BEC-CC0F-4A47-B002-7F02049502BA}" destId="{CE96BD25-355D-46E0-BA53-AB41A8B251F7}" srcOrd="0" destOrd="0" presId="urn:microsoft.com/office/officeart/2005/8/layout/orgChart1"/>
    <dgm:cxn modelId="{F1E52BAE-51F8-4A62-92D7-5043ACF5C14C}" type="presOf" srcId="{6A5A71BB-00C7-45FE-8568-64DF95DFBC49}" destId="{6441D948-FB9B-48C4-AD01-85CD09A16433}" srcOrd="1" destOrd="0" presId="urn:microsoft.com/office/officeart/2005/8/layout/orgChart1"/>
    <dgm:cxn modelId="{F8EA42AF-7E38-4845-B07B-1E8897015BC8}" type="presOf" srcId="{830A7587-81D3-4D03-ACB8-757546B9BDDE}" destId="{47814EC9-3F0B-4455-A5E0-8E95C4DAB0F0}" srcOrd="0" destOrd="0" presId="urn:microsoft.com/office/officeart/2005/8/layout/orgChart1"/>
    <dgm:cxn modelId="{E1C0EDB1-4100-494B-8DC7-8CACE38A3EEA}" type="presOf" srcId="{5AABC0B8-4953-4DDE-A9D7-35AB0584B575}" destId="{DCFF26BC-2974-4DA9-8270-C92C01409FB5}" srcOrd="1" destOrd="0" presId="urn:microsoft.com/office/officeart/2005/8/layout/orgChart1"/>
    <dgm:cxn modelId="{96C70AB3-632F-4ADD-84A4-A74D03940433}" srcId="{4EA38AA5-2529-4C83-BD78-D8C7697E1A40}" destId="{05C01C47-D34F-4214-B32D-F4DF38C1C317}" srcOrd="1" destOrd="0" parTransId="{2B0099EE-9188-41C3-95D8-E6B5754D8490}" sibTransId="{50A893CA-E0E1-4858-B87D-C775F061EFAE}"/>
    <dgm:cxn modelId="{0B2C31B3-2496-4EE8-923C-D2D4EA908833}" srcId="{3426947E-D17A-437B-9291-97B3BC35C927}" destId="{D447A9BB-06FD-42E6-B397-EA27DE908161}" srcOrd="0" destOrd="0" parTransId="{4E37AA9F-B95B-4583-BDD3-171BD00778BD}" sibTransId="{A5F93B45-3401-4423-90C4-A88E8199647F}"/>
    <dgm:cxn modelId="{E45A9AB3-AC9A-4F21-B086-33F12AC5DC88}" type="presOf" srcId="{11F403FE-2B45-4B8B-A653-54CE9DE8A052}" destId="{5B1F1A1C-DDDE-45BE-9DCA-11DE28F1D62F}" srcOrd="0" destOrd="0" presId="urn:microsoft.com/office/officeart/2005/8/layout/orgChart1"/>
    <dgm:cxn modelId="{B1D772B4-613F-49C0-8C30-4B4A80F5D461}" type="presOf" srcId="{089466D0-5163-4C19-BD6B-EA2C987B6809}" destId="{2BF6346D-9AB7-4178-912D-B4EDA01A986F}" srcOrd="0" destOrd="0" presId="urn:microsoft.com/office/officeart/2005/8/layout/orgChart1"/>
    <dgm:cxn modelId="{76A6BEB6-7775-48C3-9A91-76F53879C4D7}" type="presOf" srcId="{DF932326-D3BF-410D-B3F4-34902922482B}" destId="{B4712637-3316-4B65-A329-9195ABF2E986}" srcOrd="0" destOrd="0" presId="urn:microsoft.com/office/officeart/2005/8/layout/orgChart1"/>
    <dgm:cxn modelId="{C404BFB6-84AB-4C1D-922C-C553243ECB81}" type="presOf" srcId="{81048D61-B6E7-4DBC-8AB3-33F878F4E3AD}" destId="{D2ACF4E6-BCFB-487D-B3F4-2AF20EA4F888}" srcOrd="1" destOrd="0" presId="urn:microsoft.com/office/officeart/2005/8/layout/orgChart1"/>
    <dgm:cxn modelId="{23D615B7-6A4A-4A5E-90C7-7EA9C9A001EE}" type="presOf" srcId="{459BC845-4A29-4340-BF12-7CB92D855C6D}" destId="{A220C338-A241-4A46-998D-B021B919E09B}" srcOrd="0" destOrd="0" presId="urn:microsoft.com/office/officeart/2005/8/layout/orgChart1"/>
    <dgm:cxn modelId="{026C8AB7-A434-488C-8584-B4ED78E6F42C}" type="presOf" srcId="{3112EE88-8B26-450A-9EC8-800C420FF5CC}" destId="{BCC77B71-5864-4E4E-A154-C271BBDA0C38}" srcOrd="0" destOrd="0" presId="urn:microsoft.com/office/officeart/2005/8/layout/orgChart1"/>
    <dgm:cxn modelId="{A36A33B8-6264-4B87-A08D-DC2617C17BC7}" type="presOf" srcId="{59C73C05-8B5A-43BE-8BAD-8576CE48881C}" destId="{0F79AEC6-D020-4C3F-836E-A72D718EF122}" srcOrd="0" destOrd="0" presId="urn:microsoft.com/office/officeart/2005/8/layout/orgChart1"/>
    <dgm:cxn modelId="{BD85E8B8-3C17-48FE-AE19-50009EB9AC8E}" type="presOf" srcId="{81048D61-B6E7-4DBC-8AB3-33F878F4E3AD}" destId="{8A6F4A30-3067-4E45-A36E-EBD910E0A773}" srcOrd="0" destOrd="0" presId="urn:microsoft.com/office/officeart/2005/8/layout/orgChart1"/>
    <dgm:cxn modelId="{7A699BB9-E50F-4143-ACAE-35A46DED01F2}" type="presOf" srcId="{3EA018D6-BC18-4887-8603-3486F9DD2E2D}" destId="{F30A166D-728F-42EC-A39C-08E9224E4E3E}" srcOrd="0" destOrd="0" presId="urn:microsoft.com/office/officeart/2005/8/layout/orgChart1"/>
    <dgm:cxn modelId="{FAC091BA-C971-4262-AD14-89F28A8C797C}" type="presOf" srcId="{23385974-2ACA-4B10-BC11-077A37F5556C}" destId="{D30D0AA3-C955-4573-85E7-4FBD60DAE1D4}" srcOrd="0" destOrd="0" presId="urn:microsoft.com/office/officeart/2005/8/layout/orgChart1"/>
    <dgm:cxn modelId="{6E9091BE-F0E1-4ADF-82C2-E324898C47E3}" type="presOf" srcId="{807CA465-5E4D-4625-8CE3-9169C7EEAE39}" destId="{A54B6080-0970-403F-9A67-E212B2D43D70}" srcOrd="0" destOrd="0" presId="urn:microsoft.com/office/officeart/2005/8/layout/orgChart1"/>
    <dgm:cxn modelId="{DE06B1BF-30D1-4AA0-817C-11F1FA5F2199}" srcId="{05C01C47-D34F-4214-B32D-F4DF38C1C317}" destId="{78162333-7E6E-4E75-A35D-DC2AAEBBEA99}" srcOrd="1" destOrd="0" parTransId="{C5F32352-5AAA-4149-867A-E2041A30551A}" sibTransId="{83786D1B-CA84-43CC-A506-27F25AE8870B}"/>
    <dgm:cxn modelId="{67711DC1-EA77-41E5-A6C5-B703C7DA2E86}" type="presOf" srcId="{59F6D374-FF9F-4C16-BDC8-426B2369E63C}" destId="{1B6DFA58-1907-491B-AB74-9CC2B8AA77DE}" srcOrd="1" destOrd="0" presId="urn:microsoft.com/office/officeart/2005/8/layout/orgChart1"/>
    <dgm:cxn modelId="{78FA01C3-2280-4962-ACD1-6EF2976618FA}" srcId="{60771389-29C0-41AC-8D3A-B3962A95C0DF}" destId="{740301FA-63C3-42FD-83ED-13E39BEC1C65}" srcOrd="0" destOrd="0" parTransId="{E7285987-54F1-430E-88DC-5B318C9BBFFB}" sibTransId="{F14EA8E9-EF35-49C6-8ACB-FD271090F522}"/>
    <dgm:cxn modelId="{626C5AC3-2A44-4547-BFA1-B33C15E3A257}" srcId="{2A2B6E84-F1AA-4EDB-BEFE-960C3EE8B790}" destId="{D5E6F57C-334C-4999-AAD0-4DA2E71A530E}" srcOrd="1" destOrd="0" parTransId="{3C39CE4E-E5C0-4BEA-90AD-A53DA91607BB}" sibTransId="{3BD37A00-FCE6-4774-8C90-AF94F362D57D}"/>
    <dgm:cxn modelId="{37DAF9C4-6A4C-4E71-A097-06CAD5DAD172}" type="presOf" srcId="{A2223781-FBD9-4DA3-B51F-40027DC1186F}" destId="{B43A19E1-89CA-4292-B211-51D33881C071}" srcOrd="0" destOrd="0" presId="urn:microsoft.com/office/officeart/2005/8/layout/orgChart1"/>
    <dgm:cxn modelId="{EB5BA9C7-20D2-4D1C-8637-0543E053AE79}" srcId="{740301FA-63C3-42FD-83ED-13E39BEC1C65}" destId="{3EA018D6-BC18-4887-8603-3486F9DD2E2D}" srcOrd="2" destOrd="0" parTransId="{47F6FD57-19AD-4845-9CB0-3E671B1989A6}" sibTransId="{1CF98F11-9CC6-4300-BDE1-5E78ED5988D0}"/>
    <dgm:cxn modelId="{B0D375C8-489C-4880-8037-644C8F4F1E9E}" srcId="{69EC6613-55B8-48DF-8AE3-C34E2E6B069A}" destId="{32421E4C-E974-45A1-9B83-493594A4250D}" srcOrd="0" destOrd="0" parTransId="{96475E3E-E8C3-4776-BA5F-FAE537D5BF29}" sibTransId="{62BE1992-49F0-476C-A12D-314595EC443B}"/>
    <dgm:cxn modelId="{5052BBC8-5F1B-40C0-AE28-507F1D116028}" srcId="{59F6D374-FF9F-4C16-BDC8-426B2369E63C}" destId="{69EC6613-55B8-48DF-8AE3-C34E2E6B069A}" srcOrd="3" destOrd="0" parTransId="{EB0D4B02-6BE0-4618-BE69-60662368B1AB}" sibTransId="{9974E260-E692-4DB4-BF0F-2881DE5C1CB5}"/>
    <dgm:cxn modelId="{F53F13C9-C149-4B5C-8122-AAE37857B23C}" type="presOf" srcId="{3681C549-AF69-4FEE-8C35-EEEEF7BDC0B4}" destId="{73C1F10D-FA85-4C39-88DB-70E879DC7A4C}" srcOrd="1" destOrd="0" presId="urn:microsoft.com/office/officeart/2005/8/layout/orgChart1"/>
    <dgm:cxn modelId="{2D3517C9-B626-4515-BCE8-85BD8F1BEA06}" type="presOf" srcId="{3547B206-4688-4FF4-A045-7E763364C010}" destId="{88BCFFE1-6F41-4B7A-BA93-FE977670CB5B}" srcOrd="0" destOrd="0" presId="urn:microsoft.com/office/officeart/2005/8/layout/orgChart1"/>
    <dgm:cxn modelId="{316173C9-EA04-4AAE-8F99-867F52063692}" type="presOf" srcId="{1145B305-2509-4AC2-B83D-477677EEAA08}" destId="{E616F922-22CD-4903-826E-04B70E74605F}" srcOrd="1" destOrd="0" presId="urn:microsoft.com/office/officeart/2005/8/layout/orgChart1"/>
    <dgm:cxn modelId="{59BBA3C9-ADE2-4127-80B3-2B05993F3C8D}" type="presOf" srcId="{3A38DFE9-6BCA-4319-B183-93720571222D}" destId="{166111D1-20B0-411E-AF65-FDE316861E3B}" srcOrd="0" destOrd="0" presId="urn:microsoft.com/office/officeart/2005/8/layout/orgChart1"/>
    <dgm:cxn modelId="{FE89C1C9-D7D0-41E3-983C-979AB4DD56D1}" type="presOf" srcId="{11DEBAF6-2FC5-4BF4-834B-15028D3C385B}" destId="{8C96F411-A40C-4FA8-ADE1-7830224AFD25}" srcOrd="1" destOrd="0" presId="urn:microsoft.com/office/officeart/2005/8/layout/orgChart1"/>
    <dgm:cxn modelId="{043C26CA-992B-43B2-8B6F-E8AE88466F84}" type="presOf" srcId="{3C39CE4E-E5C0-4BEA-90AD-A53DA91607BB}" destId="{CFDE4B83-8EF8-4CB5-AE1D-EE4BBBA2CBCF}" srcOrd="0" destOrd="0" presId="urn:microsoft.com/office/officeart/2005/8/layout/orgChart1"/>
    <dgm:cxn modelId="{F09F28CA-4F4F-4119-A7FC-9F74508C1A65}" srcId="{3EA018D6-BC18-4887-8603-3486F9DD2E2D}" destId="{4EA38AA5-2529-4C83-BD78-D8C7697E1A40}" srcOrd="0" destOrd="0" parTransId="{E2C517A0-B9E9-431A-9D71-AD1200CEBCE0}" sibTransId="{625176D8-3E5D-4F96-99E9-DE2E90662895}"/>
    <dgm:cxn modelId="{780B1CCB-EA0C-4802-9E1E-66FF7682A6E2}" type="presOf" srcId="{DCA724F6-7993-4AFE-BE1E-D7C13105A6BF}" destId="{346D6BC6-6060-421F-B598-BCFD59A5A45C}" srcOrd="0" destOrd="0" presId="urn:microsoft.com/office/officeart/2005/8/layout/orgChart1"/>
    <dgm:cxn modelId="{2B1659CD-0682-4B73-AEA2-86715CD632A4}" type="presOf" srcId="{88C441A5-EEE0-49BB-A0BB-4CAC416F8800}" destId="{0D2FAB40-581E-4388-85D7-1E56EB804C88}" srcOrd="0" destOrd="0" presId="urn:microsoft.com/office/officeart/2005/8/layout/orgChart1"/>
    <dgm:cxn modelId="{F54ACECE-B65B-4F06-ADF5-77C58DA278B0}" type="presOf" srcId="{4EA38AA5-2529-4C83-BD78-D8C7697E1A40}" destId="{DEF5E112-0AA0-4F7F-B0A6-0610564D3AAC}" srcOrd="1" destOrd="0" presId="urn:microsoft.com/office/officeart/2005/8/layout/orgChart1"/>
    <dgm:cxn modelId="{BE637DCF-CBAA-4FF4-B3BC-E998DBC5C1EA}" srcId="{2A2B6E84-F1AA-4EDB-BEFE-960C3EE8B790}" destId="{4E272102-AD86-4BAD-9E7D-02B6EE4A8FFC}" srcOrd="0" destOrd="0" parTransId="{BFC012D8-8242-4B7F-BE58-EEF325642840}" sibTransId="{1009D823-30BD-4C94-A4D9-E03665285FA2}"/>
    <dgm:cxn modelId="{59E59CCF-23CE-445A-ABD7-BE1BE6C66549}" type="presOf" srcId="{13ED69DE-D54D-4974-9008-CAE7DF5BD83D}" destId="{188B13B5-4C61-4079-B7D6-9EFC9D8F4BE6}" srcOrd="0" destOrd="0" presId="urn:microsoft.com/office/officeart/2005/8/layout/orgChart1"/>
    <dgm:cxn modelId="{1BFD8FD0-E070-4121-BD8A-58C89BD489EB}" type="presOf" srcId="{DE816BDC-2BFF-4813-9921-4BB0B71ED4C2}" destId="{261655ED-67CD-44BB-8306-8B95A7BB4DB6}" srcOrd="0" destOrd="0" presId="urn:microsoft.com/office/officeart/2005/8/layout/orgChart1"/>
    <dgm:cxn modelId="{8AA8B1D0-BA56-4359-B7CE-8DB3CF401302}" srcId="{1DF41F81-123D-48A1-B0FA-71BC7AC59DC1}" destId="{3624D7F9-C615-4DA3-9202-8EB1102A32DD}" srcOrd="0" destOrd="0" parTransId="{E4800769-A7C6-4E9C-B0A8-5EB99323BCE7}" sibTransId="{87E22201-130B-45A3-8E8D-FE7E723E5ED9}"/>
    <dgm:cxn modelId="{E28AC9D0-B417-4F58-BFD9-3703264D535C}" type="presOf" srcId="{FFECDB02-CE13-4952-BD8B-DBFABBBBE2D8}" destId="{21E6BAC1-1665-4620-9984-F0B7F4F30BDC}" srcOrd="0" destOrd="0" presId="urn:microsoft.com/office/officeart/2005/8/layout/orgChart1"/>
    <dgm:cxn modelId="{4CC387D2-5D6C-4DE9-B1CA-48969EF4F53D}" srcId="{59F6D374-FF9F-4C16-BDC8-426B2369E63C}" destId="{516C69A0-0393-4D58-8CD9-73AF6C94EC5F}" srcOrd="0" destOrd="0" parTransId="{BCDA9CC7-AF3E-4825-B88F-0A88C896C299}" sibTransId="{A5138857-9C20-42AD-95BA-B53B0E349584}"/>
    <dgm:cxn modelId="{E3EE1AD3-21A6-4ECE-AE24-5DF3D1BE20E5}" type="presOf" srcId="{4F370CEA-C18D-4868-9600-E874843AD57B}" destId="{73BDB947-9F5F-47B9-AA35-591BAE132A45}" srcOrd="1" destOrd="0" presId="urn:microsoft.com/office/officeart/2005/8/layout/orgChart1"/>
    <dgm:cxn modelId="{77B204D5-918D-40CF-8F7E-7CE1555092B5}" type="presOf" srcId="{807CA465-5E4D-4625-8CE3-9169C7EEAE39}" destId="{5C20FBD9-548B-44D9-835E-A4F315BBA255}" srcOrd="1" destOrd="0" presId="urn:microsoft.com/office/officeart/2005/8/layout/orgChart1"/>
    <dgm:cxn modelId="{FC152FD6-199E-4BBF-9E57-E04FAA4CA598}" type="presOf" srcId="{CF19F992-8975-43E1-B812-D257C4AF806F}" destId="{38F43ECB-94EB-48CC-9333-AC74FBF1681A}" srcOrd="0" destOrd="0" presId="urn:microsoft.com/office/officeart/2005/8/layout/orgChart1"/>
    <dgm:cxn modelId="{1F0F4CD7-52F1-4954-B6E6-8FB233B13621}" type="presOf" srcId="{6A5A71BB-00C7-45FE-8568-64DF95DFBC49}" destId="{722C1B68-ACB7-4A04-810D-FA9113594A2F}" srcOrd="0" destOrd="0" presId="urn:microsoft.com/office/officeart/2005/8/layout/orgChart1"/>
    <dgm:cxn modelId="{E63FBDD8-1315-4988-9135-B23CECE8894F}" type="presOf" srcId="{D5E6F57C-334C-4999-AAD0-4DA2E71A530E}" destId="{0C91A9F4-D054-4895-AB42-6FAAC9D1252E}" srcOrd="1" destOrd="0" presId="urn:microsoft.com/office/officeart/2005/8/layout/orgChart1"/>
    <dgm:cxn modelId="{8BE890D9-B951-4F02-A00A-13B57A7D33DA}" type="presOf" srcId="{DCA724F6-7993-4AFE-BE1E-D7C13105A6BF}" destId="{A77F0722-DAEA-475F-ADA1-52DE1A04DD14}" srcOrd="1" destOrd="0" presId="urn:microsoft.com/office/officeart/2005/8/layout/orgChart1"/>
    <dgm:cxn modelId="{D9C35DDA-80BF-41F1-A4F0-F2D5523E380F}" srcId="{516C69A0-0393-4D58-8CD9-73AF6C94EC5F}" destId="{1145B305-2509-4AC2-B83D-477677EEAA08}" srcOrd="1" destOrd="0" parTransId="{23385974-2ACA-4B10-BC11-077A37F5556C}" sibTransId="{166E73C2-FF90-4B75-8F93-0F59D987A5D4}"/>
    <dgm:cxn modelId="{EBD653E1-5D41-4589-9AA5-C44B387A88D5}" type="presOf" srcId="{A5F13956-DB43-4D09-A391-45318D6AB84A}" destId="{CCE53F3E-BE63-402C-BD7C-EB9178B4DC88}" srcOrd="0" destOrd="0" presId="urn:microsoft.com/office/officeart/2005/8/layout/orgChart1"/>
    <dgm:cxn modelId="{29C038E8-DC0F-4275-AA32-B2D9056B4F05}" type="presOf" srcId="{D447A9BB-06FD-42E6-B397-EA27DE908161}" destId="{C1B3A9EF-FA93-4721-B40E-7029BF598C76}" srcOrd="1" destOrd="0" presId="urn:microsoft.com/office/officeart/2005/8/layout/orgChart1"/>
    <dgm:cxn modelId="{DB3639E8-8A5C-4FE9-BE7C-10264CE35001}" type="presOf" srcId="{60EEA0F0-A79A-42E5-A541-D494868654B0}" destId="{8A74FC6A-4383-460B-98E0-8E0D8AF21E35}" srcOrd="0" destOrd="0" presId="urn:microsoft.com/office/officeart/2005/8/layout/orgChart1"/>
    <dgm:cxn modelId="{004658EB-2CBF-48FE-AD5F-6E016A58FED6}" srcId="{59F6D374-FF9F-4C16-BDC8-426B2369E63C}" destId="{8B52A7BC-959E-4A2A-8D8A-E4EF200260C6}" srcOrd="2" destOrd="0" parTransId="{17395496-14B4-45AD-9EA0-1C18EDA84B72}" sibTransId="{0245E585-3C21-4771-9F8E-B3151B6F263D}"/>
    <dgm:cxn modelId="{8CEA04EC-CFB6-482D-80C7-3B32DB69EE71}" type="presOf" srcId="{B47EB25D-B845-4646-8888-DF026E13A334}" destId="{59D2CCF6-D54B-4B61-A17F-339783195534}" srcOrd="1" destOrd="0" presId="urn:microsoft.com/office/officeart/2005/8/layout/orgChart1"/>
    <dgm:cxn modelId="{D24B7CED-A8A6-41E8-A9FC-27BE48A1ACF7}" srcId="{C92EC4F3-A38E-4280-ADDF-8F47E50A8E7B}" destId="{DCA724F6-7993-4AFE-BE1E-D7C13105A6BF}" srcOrd="0" destOrd="0" parTransId="{47F285A4-3C5B-46F4-A677-93FD009C6186}" sibTransId="{062BA97C-B1F0-454D-B705-0C2C9522A1ED}"/>
    <dgm:cxn modelId="{24D20DF5-F102-4906-BDEC-63DFAAFDE812}" type="presOf" srcId="{CF19F992-8975-43E1-B812-D257C4AF806F}" destId="{16F86BE0-13A2-4425-81FF-F6FFDE2B104A}" srcOrd="1" destOrd="0" presId="urn:microsoft.com/office/officeart/2005/8/layout/orgChart1"/>
    <dgm:cxn modelId="{6A50C5F5-246A-49B6-A2C9-8CEBE310E865}" srcId="{5AABC0B8-4953-4DDE-A9D7-35AB0584B575}" destId="{2A2B6E84-F1AA-4EDB-BEFE-960C3EE8B790}" srcOrd="0" destOrd="0" parTransId="{FF7C2BFD-41C9-4C54-9B47-C13B46CF04D6}" sibTransId="{DEFCD1B6-87A5-446C-95AB-EE8230F5A24B}"/>
    <dgm:cxn modelId="{AAFF59F6-55A8-4593-95DB-09C5BDC13549}" srcId="{4F370CEA-C18D-4868-9600-E874843AD57B}" destId="{5AABC0B8-4953-4DDE-A9D7-35AB0584B575}" srcOrd="0" destOrd="0" parTransId="{A9D331D3-5C99-4388-B786-C75E04EE0AD2}" sibTransId="{263A3657-1002-4804-A68E-E9EC3CCFEBDE}"/>
    <dgm:cxn modelId="{E9930AF7-8D8F-4B16-A555-DDCCB4850D16}" type="presOf" srcId="{17395496-14B4-45AD-9EA0-1C18EDA84B72}" destId="{D957CE60-736B-42AD-B8AA-B710C78E5E5A}" srcOrd="0" destOrd="0" presId="urn:microsoft.com/office/officeart/2005/8/layout/orgChart1"/>
    <dgm:cxn modelId="{2AF81DF7-CC9B-40A8-8E3B-BE4A8AA75497}" srcId="{B47EB25D-B845-4646-8888-DF026E13A334}" destId="{459BC845-4A29-4340-BF12-7CB92D855C6D}" srcOrd="1" destOrd="0" parTransId="{59C73C05-8B5A-43BE-8BAD-8576CE48881C}" sibTransId="{A9B16271-C285-4321-8F18-1E0444F212E8}"/>
    <dgm:cxn modelId="{4BBF62F7-D7DC-49E1-AC46-5C034B6CE770}" type="presOf" srcId="{05D81192-6E81-40F8-B698-6E1DA40B5688}" destId="{96918AA3-484E-4A0D-8ED3-20BB4E58885B}" srcOrd="0" destOrd="0" presId="urn:microsoft.com/office/officeart/2005/8/layout/orgChart1"/>
    <dgm:cxn modelId="{22F2C9F8-B433-4C4B-9C56-4B2400F9EC5B}" type="presOf" srcId="{516C69A0-0393-4D58-8CD9-73AF6C94EC5F}" destId="{A73D53BD-CAA7-44ED-8D06-3CA7ADFFFA89}" srcOrd="1" destOrd="0" presId="urn:microsoft.com/office/officeart/2005/8/layout/orgChart1"/>
    <dgm:cxn modelId="{A8671BFB-C6F6-4C59-99A2-DCF18B653AA6}" type="presOf" srcId="{9A2E9998-C9D0-4022-A54D-DD9DD6500643}" destId="{EE4912CC-03BB-4D01-BE18-82D7C80DD4DB}" srcOrd="1" destOrd="0" presId="urn:microsoft.com/office/officeart/2005/8/layout/orgChart1"/>
    <dgm:cxn modelId="{D533B9FB-F3B6-42E5-B832-EFA694CD8C15}" srcId="{A2223781-FBD9-4DA3-B51F-40027DC1186F}" destId="{C92EC4F3-A38E-4280-ADDF-8F47E50A8E7B}" srcOrd="0" destOrd="0" parTransId="{118551F5-7F35-4C1D-9D71-CD9E1BAD0742}" sibTransId="{5F9BE0A6-9A8C-4336-9DD9-A949B6AB22A2}"/>
    <dgm:cxn modelId="{D89423FC-5FD1-4A90-888B-8D894DB9BC00}" type="presOf" srcId="{32421E4C-E974-45A1-9B83-493594A4250D}" destId="{46D0B773-627D-4590-AC03-5E222537B396}" srcOrd="1" destOrd="0" presId="urn:microsoft.com/office/officeart/2005/8/layout/orgChart1"/>
    <dgm:cxn modelId="{BD403AFD-2C9B-490D-8552-268D6069DA1C}" type="presOf" srcId="{7D3C6DD8-0E12-4274-B82A-A55C4D3A7F3F}" destId="{5C482A59-5934-41A6-8037-7D209B10C2FA}" srcOrd="0" destOrd="0" presId="urn:microsoft.com/office/officeart/2005/8/layout/orgChart1"/>
    <dgm:cxn modelId="{DDA79BFD-240A-4AAC-AA5E-31D931B8858D}" type="presOf" srcId="{3A38DFE9-6BCA-4319-B183-93720571222D}" destId="{F33931C7-D0F4-4C91-9C94-BE99AE726948}" srcOrd="1" destOrd="0" presId="urn:microsoft.com/office/officeart/2005/8/layout/orgChart1"/>
    <dgm:cxn modelId="{4D15F6FD-305C-4277-9375-BFFF12060445}" type="presOf" srcId="{D0849313-7E43-4DDB-995A-4227008D058E}" destId="{A4B072FE-883B-4D8F-9404-E7D1BCEC9D8E}" srcOrd="1" destOrd="0" presId="urn:microsoft.com/office/officeart/2005/8/layout/orgChart1"/>
    <dgm:cxn modelId="{8526BE41-C775-4931-AE40-03FC0BBAE684}" type="presParOf" srcId="{0CC79280-855A-42A7-B2C6-89B1FA74DE09}" destId="{FBFAE23E-8ECD-472D-B93B-84367CF5FA6D}" srcOrd="0" destOrd="0" presId="urn:microsoft.com/office/officeart/2005/8/layout/orgChart1"/>
    <dgm:cxn modelId="{60C53E4A-D7D4-4A3C-A8D9-B3E2C669C6BF}" type="presParOf" srcId="{FBFAE23E-8ECD-472D-B93B-84367CF5FA6D}" destId="{C6CE0343-F3A6-403F-855F-4E9ECFC7DE37}" srcOrd="0" destOrd="0" presId="urn:microsoft.com/office/officeart/2005/8/layout/orgChart1"/>
    <dgm:cxn modelId="{A12B7450-FBEC-475D-88FF-192B8939D63F}" type="presParOf" srcId="{C6CE0343-F3A6-403F-855F-4E9ECFC7DE37}" destId="{B6720B97-C6D2-4887-9ABC-376A90F3CA58}" srcOrd="0" destOrd="0" presId="urn:microsoft.com/office/officeart/2005/8/layout/orgChart1"/>
    <dgm:cxn modelId="{D827906A-96DC-4C95-8AFE-B2C817F3D2B4}" type="presParOf" srcId="{C6CE0343-F3A6-403F-855F-4E9ECFC7DE37}" destId="{D03592C4-41CC-4029-82E1-3DBFC4444FE9}" srcOrd="1" destOrd="0" presId="urn:microsoft.com/office/officeart/2005/8/layout/orgChart1"/>
    <dgm:cxn modelId="{2609398A-A5FE-4264-99FF-A0C308DEF387}" type="presParOf" srcId="{FBFAE23E-8ECD-472D-B93B-84367CF5FA6D}" destId="{3A3B95EB-3104-4079-B1EB-81818BA426ED}" srcOrd="1" destOrd="0" presId="urn:microsoft.com/office/officeart/2005/8/layout/orgChart1"/>
    <dgm:cxn modelId="{ADB77C5D-C77E-47C5-85C4-32776B5CBF30}" type="presParOf" srcId="{3A3B95EB-3104-4079-B1EB-81818BA426ED}" destId="{77FE06EC-984A-4BE7-BF17-EEC747CF470E}" srcOrd="0" destOrd="0" presId="urn:microsoft.com/office/officeart/2005/8/layout/orgChart1"/>
    <dgm:cxn modelId="{8F563C95-E0FA-4B8F-96ED-867C81B62591}" type="presParOf" srcId="{3A3B95EB-3104-4079-B1EB-81818BA426ED}" destId="{28AE9BB3-75DD-4DFF-AD95-50B18CBFAFFF}" srcOrd="1" destOrd="0" presId="urn:microsoft.com/office/officeart/2005/8/layout/orgChart1"/>
    <dgm:cxn modelId="{211A6049-DBBF-4E95-9239-48AED2D94129}" type="presParOf" srcId="{28AE9BB3-75DD-4DFF-AD95-50B18CBFAFFF}" destId="{FE6223C9-87BD-47E9-BA8A-ECF3C51518B5}" srcOrd="0" destOrd="0" presId="urn:microsoft.com/office/officeart/2005/8/layout/orgChart1"/>
    <dgm:cxn modelId="{704112F9-F216-498E-B9E4-D72C00F53FD3}" type="presParOf" srcId="{FE6223C9-87BD-47E9-BA8A-ECF3C51518B5}" destId="{B43A19E1-89CA-4292-B211-51D33881C071}" srcOrd="0" destOrd="0" presId="urn:microsoft.com/office/officeart/2005/8/layout/orgChart1"/>
    <dgm:cxn modelId="{E3C2A8B2-30A2-4F1E-BDAD-0D0729C275DF}" type="presParOf" srcId="{FE6223C9-87BD-47E9-BA8A-ECF3C51518B5}" destId="{2AF615FF-DA52-4AD2-9A93-7707DFC12E03}" srcOrd="1" destOrd="0" presId="urn:microsoft.com/office/officeart/2005/8/layout/orgChart1"/>
    <dgm:cxn modelId="{3384B38F-DDA8-401B-9589-4CBB1A8B629F}" type="presParOf" srcId="{28AE9BB3-75DD-4DFF-AD95-50B18CBFAFFF}" destId="{B3097EB0-9BB8-4D45-9553-55731A7E33A7}" srcOrd="1" destOrd="0" presId="urn:microsoft.com/office/officeart/2005/8/layout/orgChart1"/>
    <dgm:cxn modelId="{7F78B0EF-2472-4F9F-BB91-19540AD94177}" type="presParOf" srcId="{B3097EB0-9BB8-4D45-9553-55731A7E33A7}" destId="{BEA27694-977C-416E-90F2-B70934FA5010}" srcOrd="0" destOrd="0" presId="urn:microsoft.com/office/officeart/2005/8/layout/orgChart1"/>
    <dgm:cxn modelId="{12B3BBB7-3EE6-45D0-8DD1-D438FD9EAE3E}" type="presParOf" srcId="{B3097EB0-9BB8-4D45-9553-55731A7E33A7}" destId="{ACFBE730-F3E7-479A-9CE3-6C54BE23CED1}" srcOrd="1" destOrd="0" presId="urn:microsoft.com/office/officeart/2005/8/layout/orgChart1"/>
    <dgm:cxn modelId="{B9B3CBD0-DD64-4B5D-8D3A-F687CC1440B0}" type="presParOf" srcId="{ACFBE730-F3E7-479A-9CE3-6C54BE23CED1}" destId="{BBF92284-0E83-4AC0-8B07-5FD09C8C9307}" srcOrd="0" destOrd="0" presId="urn:microsoft.com/office/officeart/2005/8/layout/orgChart1"/>
    <dgm:cxn modelId="{84BC43EB-B212-4247-B516-89DC47B2758C}" type="presParOf" srcId="{BBF92284-0E83-4AC0-8B07-5FD09C8C9307}" destId="{65B95B59-227B-4318-A89F-1956973485FE}" srcOrd="0" destOrd="0" presId="urn:microsoft.com/office/officeart/2005/8/layout/orgChart1"/>
    <dgm:cxn modelId="{06B0AE79-C3B5-4028-BEC7-CA574EEEA91B}" type="presParOf" srcId="{BBF92284-0E83-4AC0-8B07-5FD09C8C9307}" destId="{8D2C3EB1-BDCC-49A8-A562-DCA6EB0DA83D}" srcOrd="1" destOrd="0" presId="urn:microsoft.com/office/officeart/2005/8/layout/orgChart1"/>
    <dgm:cxn modelId="{45ECF6ED-ABE6-4C93-ADEE-7AB0B854694E}" type="presParOf" srcId="{ACFBE730-F3E7-479A-9CE3-6C54BE23CED1}" destId="{91775ADC-C8DF-444C-A982-C369C1129321}" srcOrd="1" destOrd="0" presId="urn:microsoft.com/office/officeart/2005/8/layout/orgChart1"/>
    <dgm:cxn modelId="{FC453694-42B1-4BE0-B985-ACBA6A88B833}" type="presParOf" srcId="{91775ADC-C8DF-444C-A982-C369C1129321}" destId="{9B6B86AC-0FEA-4351-A8A1-3FF34AEC312D}" srcOrd="0" destOrd="0" presId="urn:microsoft.com/office/officeart/2005/8/layout/orgChart1"/>
    <dgm:cxn modelId="{86486521-DE71-4AF5-AC1A-92D940BB0580}" type="presParOf" srcId="{91775ADC-C8DF-444C-A982-C369C1129321}" destId="{F701080B-7172-4FE1-BDC0-07462706AC1B}" srcOrd="1" destOrd="0" presId="urn:microsoft.com/office/officeart/2005/8/layout/orgChart1"/>
    <dgm:cxn modelId="{3C10A6F1-688F-4BA7-BC18-4A4E9D873BE0}" type="presParOf" srcId="{F701080B-7172-4FE1-BDC0-07462706AC1B}" destId="{CF98611E-0C8A-486E-AAA4-C598D41A1DCA}" srcOrd="0" destOrd="0" presId="urn:microsoft.com/office/officeart/2005/8/layout/orgChart1"/>
    <dgm:cxn modelId="{E39C0F31-1CD8-4D5F-9652-C01C2C82E806}" type="presParOf" srcId="{CF98611E-0C8A-486E-AAA4-C598D41A1DCA}" destId="{346D6BC6-6060-421F-B598-BCFD59A5A45C}" srcOrd="0" destOrd="0" presId="urn:microsoft.com/office/officeart/2005/8/layout/orgChart1"/>
    <dgm:cxn modelId="{789AF237-526C-49D8-B4D3-35984FCB2E1F}" type="presParOf" srcId="{CF98611E-0C8A-486E-AAA4-C598D41A1DCA}" destId="{A77F0722-DAEA-475F-ADA1-52DE1A04DD14}" srcOrd="1" destOrd="0" presId="urn:microsoft.com/office/officeart/2005/8/layout/orgChart1"/>
    <dgm:cxn modelId="{7E784AE4-6D04-409B-BD0F-81273F3089E2}" type="presParOf" srcId="{F701080B-7172-4FE1-BDC0-07462706AC1B}" destId="{1F47200D-58B7-46D1-90E9-B06ACFC1929A}" srcOrd="1" destOrd="0" presId="urn:microsoft.com/office/officeart/2005/8/layout/orgChart1"/>
    <dgm:cxn modelId="{560BAAB4-A140-40D7-967A-9905CC737B6E}" type="presParOf" srcId="{1F47200D-58B7-46D1-90E9-B06ACFC1929A}" destId="{CD30E869-1C18-4A14-BCAE-A141EB8105A9}" srcOrd="0" destOrd="0" presId="urn:microsoft.com/office/officeart/2005/8/layout/orgChart1"/>
    <dgm:cxn modelId="{EBFF2CDF-8B3C-4915-97C9-3E6F66C7FB7B}" type="presParOf" srcId="{1F47200D-58B7-46D1-90E9-B06ACFC1929A}" destId="{6D2669ED-F977-4C48-85F8-DA638958C32E}" srcOrd="1" destOrd="0" presId="urn:microsoft.com/office/officeart/2005/8/layout/orgChart1"/>
    <dgm:cxn modelId="{EB9D832C-4C11-4424-9AC8-25E36B2671B0}" type="presParOf" srcId="{6D2669ED-F977-4C48-85F8-DA638958C32E}" destId="{16FB2404-00A2-4324-ACBD-F108BC04A780}" srcOrd="0" destOrd="0" presId="urn:microsoft.com/office/officeart/2005/8/layout/orgChart1"/>
    <dgm:cxn modelId="{3245A437-5B98-4511-9FF7-E7E9770E1A35}" type="presParOf" srcId="{16FB2404-00A2-4324-ACBD-F108BC04A780}" destId="{8C482704-F5F0-47D1-A1EA-2DA24BA73806}" srcOrd="0" destOrd="0" presId="urn:microsoft.com/office/officeart/2005/8/layout/orgChart1"/>
    <dgm:cxn modelId="{9590207E-2DCA-4E42-80FC-87B71730E083}" type="presParOf" srcId="{16FB2404-00A2-4324-ACBD-F108BC04A780}" destId="{F62549DC-4D3C-4704-8CBF-9C0259AEC960}" srcOrd="1" destOrd="0" presId="urn:microsoft.com/office/officeart/2005/8/layout/orgChart1"/>
    <dgm:cxn modelId="{F107B961-12E6-4FD6-B122-15DE81C42792}" type="presParOf" srcId="{6D2669ED-F977-4C48-85F8-DA638958C32E}" destId="{FA830459-A264-4E3B-9A80-7E5EDCB49481}" srcOrd="1" destOrd="0" presId="urn:microsoft.com/office/officeart/2005/8/layout/orgChart1"/>
    <dgm:cxn modelId="{DF0BF90D-398B-48FC-ABAC-59AB5CA94E12}" type="presParOf" srcId="{6D2669ED-F977-4C48-85F8-DA638958C32E}" destId="{9B862270-5A61-43C4-83A6-6C72931EBF04}" srcOrd="2" destOrd="0" presId="urn:microsoft.com/office/officeart/2005/8/layout/orgChart1"/>
    <dgm:cxn modelId="{13530463-5C00-4DDD-89A4-FF21E764DA37}" type="presParOf" srcId="{1F47200D-58B7-46D1-90E9-B06ACFC1929A}" destId="{E6A389EC-9230-44EA-A105-289EE9295D61}" srcOrd="2" destOrd="0" presId="urn:microsoft.com/office/officeart/2005/8/layout/orgChart1"/>
    <dgm:cxn modelId="{6514D3A1-DBBE-43D8-9957-E70ED34E30F4}" type="presParOf" srcId="{1F47200D-58B7-46D1-90E9-B06ACFC1929A}" destId="{14D9DCB5-D391-450D-946A-238B1B8B7A16}" srcOrd="3" destOrd="0" presId="urn:microsoft.com/office/officeart/2005/8/layout/orgChart1"/>
    <dgm:cxn modelId="{2F0E0702-58AD-4D59-8AA5-A38AE16B4AEB}" type="presParOf" srcId="{14D9DCB5-D391-450D-946A-238B1B8B7A16}" destId="{E79ED4E7-D608-44DB-9EDD-F2A77CB0C175}" srcOrd="0" destOrd="0" presId="urn:microsoft.com/office/officeart/2005/8/layout/orgChart1"/>
    <dgm:cxn modelId="{F39D530A-B27C-4D02-BAA5-E7DD2421C1EB}" type="presParOf" srcId="{E79ED4E7-D608-44DB-9EDD-F2A77CB0C175}" destId="{11082D14-5E44-4392-9952-F9301BB360EA}" srcOrd="0" destOrd="0" presId="urn:microsoft.com/office/officeart/2005/8/layout/orgChart1"/>
    <dgm:cxn modelId="{FDDE8948-EDAB-4249-A4F4-0D7EFFC3921D}" type="presParOf" srcId="{E79ED4E7-D608-44DB-9EDD-F2A77CB0C175}" destId="{6B927016-0C1D-465E-B6D7-B2C14ACC96C4}" srcOrd="1" destOrd="0" presId="urn:microsoft.com/office/officeart/2005/8/layout/orgChart1"/>
    <dgm:cxn modelId="{DEBA4E7A-CC8F-4760-A237-326A2DE0B9F6}" type="presParOf" srcId="{14D9DCB5-D391-450D-946A-238B1B8B7A16}" destId="{C470A18A-232A-4F74-84AC-3E33EBCBF082}" srcOrd="1" destOrd="0" presId="urn:microsoft.com/office/officeart/2005/8/layout/orgChart1"/>
    <dgm:cxn modelId="{150D9ADD-F293-4075-8FE0-BE4389CA46CF}" type="presParOf" srcId="{14D9DCB5-D391-450D-946A-238B1B8B7A16}" destId="{98E73B15-C994-4905-8C78-ACBD2113B058}" srcOrd="2" destOrd="0" presId="urn:microsoft.com/office/officeart/2005/8/layout/orgChart1"/>
    <dgm:cxn modelId="{A341A256-4102-479C-A754-1C6A7B86FEC1}" type="presParOf" srcId="{1F47200D-58B7-46D1-90E9-B06ACFC1929A}" destId="{27103C85-EE9F-442D-86E8-A05FB5B97A8E}" srcOrd="4" destOrd="0" presId="urn:microsoft.com/office/officeart/2005/8/layout/orgChart1"/>
    <dgm:cxn modelId="{4790B4CA-B700-4D36-818B-222F9E561DEA}" type="presParOf" srcId="{1F47200D-58B7-46D1-90E9-B06ACFC1929A}" destId="{3670D4EE-23E1-43A5-B4DB-C194D15D44FD}" srcOrd="5" destOrd="0" presId="urn:microsoft.com/office/officeart/2005/8/layout/orgChart1"/>
    <dgm:cxn modelId="{439E8438-52FD-4770-8B5B-6CE2DE97C73F}" type="presParOf" srcId="{3670D4EE-23E1-43A5-B4DB-C194D15D44FD}" destId="{5979E0D8-3B12-400C-B028-E0EAEAAB297D}" srcOrd="0" destOrd="0" presId="urn:microsoft.com/office/officeart/2005/8/layout/orgChart1"/>
    <dgm:cxn modelId="{0024FBFF-2A04-4DE4-AA26-2BB703039243}" type="presParOf" srcId="{5979E0D8-3B12-400C-B028-E0EAEAAB297D}" destId="{38F43ECB-94EB-48CC-9333-AC74FBF1681A}" srcOrd="0" destOrd="0" presId="urn:microsoft.com/office/officeart/2005/8/layout/orgChart1"/>
    <dgm:cxn modelId="{10BDAD54-4203-4B58-8FF0-429866CEA77B}" type="presParOf" srcId="{5979E0D8-3B12-400C-B028-E0EAEAAB297D}" destId="{16F86BE0-13A2-4425-81FF-F6FFDE2B104A}" srcOrd="1" destOrd="0" presId="urn:microsoft.com/office/officeart/2005/8/layout/orgChart1"/>
    <dgm:cxn modelId="{377A50C9-F45E-4295-A7B7-276BD4182A85}" type="presParOf" srcId="{3670D4EE-23E1-43A5-B4DB-C194D15D44FD}" destId="{6DC59CCB-2B18-4686-88C1-5D9390A3C195}" srcOrd="1" destOrd="0" presId="urn:microsoft.com/office/officeart/2005/8/layout/orgChart1"/>
    <dgm:cxn modelId="{E8A62A71-CFA3-46CE-ABF4-BF264584FD48}" type="presParOf" srcId="{3670D4EE-23E1-43A5-B4DB-C194D15D44FD}" destId="{8BCB3403-74D2-42E3-BCCA-FD2E37D797F7}" srcOrd="2" destOrd="0" presId="urn:microsoft.com/office/officeart/2005/8/layout/orgChart1"/>
    <dgm:cxn modelId="{2F301882-D5A5-46FD-91A2-6C71FCA589A2}" type="presParOf" srcId="{1F47200D-58B7-46D1-90E9-B06ACFC1929A}" destId="{188B13B5-4C61-4079-B7D6-9EFC9D8F4BE6}" srcOrd="6" destOrd="0" presId="urn:microsoft.com/office/officeart/2005/8/layout/orgChart1"/>
    <dgm:cxn modelId="{263B2BE4-EF94-4D2A-AEBA-95E975A01B78}" type="presParOf" srcId="{1F47200D-58B7-46D1-90E9-B06ACFC1929A}" destId="{2610A0D1-0354-4294-BC2B-173780FE797C}" srcOrd="7" destOrd="0" presId="urn:microsoft.com/office/officeart/2005/8/layout/orgChart1"/>
    <dgm:cxn modelId="{2D8998C1-37C9-4E54-9EC3-0B0C427731C5}" type="presParOf" srcId="{2610A0D1-0354-4294-BC2B-173780FE797C}" destId="{8999A7E2-08E7-4211-96BD-1BEC6A3DFAAE}" srcOrd="0" destOrd="0" presId="urn:microsoft.com/office/officeart/2005/8/layout/orgChart1"/>
    <dgm:cxn modelId="{1504B63C-B734-41F7-9609-F0579BD24B39}" type="presParOf" srcId="{8999A7E2-08E7-4211-96BD-1BEC6A3DFAAE}" destId="{47814EC9-3F0B-4455-A5E0-8E95C4DAB0F0}" srcOrd="0" destOrd="0" presId="urn:microsoft.com/office/officeart/2005/8/layout/orgChart1"/>
    <dgm:cxn modelId="{5102BB78-4B16-4848-B7B1-817821603616}" type="presParOf" srcId="{8999A7E2-08E7-4211-96BD-1BEC6A3DFAAE}" destId="{72826004-D249-40E8-BFC2-213492DF4D19}" srcOrd="1" destOrd="0" presId="urn:microsoft.com/office/officeart/2005/8/layout/orgChart1"/>
    <dgm:cxn modelId="{FE3E7D47-0F29-4063-910D-369FCB101212}" type="presParOf" srcId="{2610A0D1-0354-4294-BC2B-173780FE797C}" destId="{6057E1B9-3406-42F2-BEDD-175982845374}" srcOrd="1" destOrd="0" presId="urn:microsoft.com/office/officeart/2005/8/layout/orgChart1"/>
    <dgm:cxn modelId="{4759C6EE-E7A4-4E6E-99B4-640EF8A23584}" type="presParOf" srcId="{2610A0D1-0354-4294-BC2B-173780FE797C}" destId="{3E717B57-D987-4CDA-856F-E1E7782EFD8C}" srcOrd="2" destOrd="0" presId="urn:microsoft.com/office/officeart/2005/8/layout/orgChart1"/>
    <dgm:cxn modelId="{4A414117-5ABD-445F-A268-B51B047E37E1}" type="presParOf" srcId="{F701080B-7172-4FE1-BDC0-07462706AC1B}" destId="{7544F4DC-BA5F-4214-8A81-C44C8F4BC574}" srcOrd="2" destOrd="0" presId="urn:microsoft.com/office/officeart/2005/8/layout/orgChart1"/>
    <dgm:cxn modelId="{11B259F2-BF04-495B-B8F5-3E532E93DD80}" type="presParOf" srcId="{91775ADC-C8DF-444C-A982-C369C1129321}" destId="{96918AA3-484E-4A0D-8ED3-20BB4E58885B}" srcOrd="2" destOrd="0" presId="urn:microsoft.com/office/officeart/2005/8/layout/orgChart1"/>
    <dgm:cxn modelId="{F8365B57-34B2-4699-89DD-FCCE6E215E21}" type="presParOf" srcId="{91775ADC-C8DF-444C-A982-C369C1129321}" destId="{CB970C37-442F-4087-BA0C-F4B2DE82AB53}" srcOrd="3" destOrd="0" presId="urn:microsoft.com/office/officeart/2005/8/layout/orgChart1"/>
    <dgm:cxn modelId="{7D9EE3FB-CBCD-451F-9D90-3507C5E7485E}" type="presParOf" srcId="{CB970C37-442F-4087-BA0C-F4B2DE82AB53}" destId="{5D49B055-5560-4233-9B6E-59753013D505}" srcOrd="0" destOrd="0" presId="urn:microsoft.com/office/officeart/2005/8/layout/orgChart1"/>
    <dgm:cxn modelId="{DD489250-3173-4882-89ED-F034D55CDC04}" type="presParOf" srcId="{5D49B055-5560-4233-9B6E-59753013D505}" destId="{929E6C3C-BA35-4680-A035-33E862A0DEFF}" srcOrd="0" destOrd="0" presId="urn:microsoft.com/office/officeart/2005/8/layout/orgChart1"/>
    <dgm:cxn modelId="{62BE68EE-3CB4-4463-ABF7-CBDF03BE9A3A}" type="presParOf" srcId="{5D49B055-5560-4233-9B6E-59753013D505}" destId="{768EE37B-D1EA-4CC2-B108-C4706E24594E}" srcOrd="1" destOrd="0" presId="urn:microsoft.com/office/officeart/2005/8/layout/orgChart1"/>
    <dgm:cxn modelId="{280BE723-537F-4ED4-999C-C8903B53F260}" type="presParOf" srcId="{CB970C37-442F-4087-BA0C-F4B2DE82AB53}" destId="{F23968C8-2BF0-4775-969B-729E5D44040A}" srcOrd="1" destOrd="0" presId="urn:microsoft.com/office/officeart/2005/8/layout/orgChart1"/>
    <dgm:cxn modelId="{8578C2E9-92E0-4B49-9EE1-5032122A859C}" type="presParOf" srcId="{F23968C8-2BF0-4775-969B-729E5D44040A}" destId="{537D231F-DC8D-4154-BE74-C5B4A10219EB}" srcOrd="0" destOrd="0" presId="urn:microsoft.com/office/officeart/2005/8/layout/orgChart1"/>
    <dgm:cxn modelId="{A0FFC116-2A3F-4FB7-8138-66F9E20A8559}" type="presParOf" srcId="{F23968C8-2BF0-4775-969B-729E5D44040A}" destId="{5578BD2A-3AE6-4FD0-80C7-EADBFB878CF3}" srcOrd="1" destOrd="0" presId="urn:microsoft.com/office/officeart/2005/8/layout/orgChart1"/>
    <dgm:cxn modelId="{F23F9E52-0897-4727-9827-770FF94EF02D}" type="presParOf" srcId="{5578BD2A-3AE6-4FD0-80C7-EADBFB878CF3}" destId="{9ABDDF53-E821-43D3-93A0-A7B146E19762}" srcOrd="0" destOrd="0" presId="urn:microsoft.com/office/officeart/2005/8/layout/orgChart1"/>
    <dgm:cxn modelId="{4B89084C-1AC2-4581-B6C2-49AE3634B31A}" type="presParOf" srcId="{9ABDDF53-E821-43D3-93A0-A7B146E19762}" destId="{BCC77B71-5864-4E4E-A154-C271BBDA0C38}" srcOrd="0" destOrd="0" presId="urn:microsoft.com/office/officeart/2005/8/layout/orgChart1"/>
    <dgm:cxn modelId="{06D9A4B9-12AD-43E8-9DD8-BC6893A7F460}" type="presParOf" srcId="{9ABDDF53-E821-43D3-93A0-A7B146E19762}" destId="{0A58E492-98B1-424E-9AF9-C2CF5D4D0E53}" srcOrd="1" destOrd="0" presId="urn:microsoft.com/office/officeart/2005/8/layout/orgChart1"/>
    <dgm:cxn modelId="{A5E69E31-206C-4EEE-B20E-7067BC1B026E}" type="presParOf" srcId="{5578BD2A-3AE6-4FD0-80C7-EADBFB878CF3}" destId="{CDB942E3-6D71-4996-9702-9A7405A22FB1}" srcOrd="1" destOrd="0" presId="urn:microsoft.com/office/officeart/2005/8/layout/orgChart1"/>
    <dgm:cxn modelId="{29EFD2E3-8149-456F-A72F-B6B8C675A7E7}" type="presParOf" srcId="{5578BD2A-3AE6-4FD0-80C7-EADBFB878CF3}" destId="{382DF375-D362-4688-B164-0C626B34CE7B}" srcOrd="2" destOrd="0" presId="urn:microsoft.com/office/officeart/2005/8/layout/orgChart1"/>
    <dgm:cxn modelId="{05E5B7B2-B9C4-4E74-9948-1A4CDDF45950}" type="presParOf" srcId="{F23968C8-2BF0-4775-969B-729E5D44040A}" destId="{CCE53F3E-BE63-402C-BD7C-EB9178B4DC88}" srcOrd="2" destOrd="0" presId="urn:microsoft.com/office/officeart/2005/8/layout/orgChart1"/>
    <dgm:cxn modelId="{D25ECDF8-3B91-4ABC-A634-1125A5B49006}" type="presParOf" srcId="{F23968C8-2BF0-4775-969B-729E5D44040A}" destId="{9CA58758-AD20-4398-B854-223C171D2D1E}" srcOrd="3" destOrd="0" presId="urn:microsoft.com/office/officeart/2005/8/layout/orgChart1"/>
    <dgm:cxn modelId="{8A22C8A2-973A-4702-805E-44F2314CE8C8}" type="presParOf" srcId="{9CA58758-AD20-4398-B854-223C171D2D1E}" destId="{ADE35781-6D8D-457F-891A-B99911039327}" srcOrd="0" destOrd="0" presId="urn:microsoft.com/office/officeart/2005/8/layout/orgChart1"/>
    <dgm:cxn modelId="{26D654CA-4AEA-4124-972D-409ED0DCAB35}" type="presParOf" srcId="{ADE35781-6D8D-457F-891A-B99911039327}" destId="{64ADD415-A059-44DE-92DB-817F4EC65F05}" srcOrd="0" destOrd="0" presId="urn:microsoft.com/office/officeart/2005/8/layout/orgChart1"/>
    <dgm:cxn modelId="{F68A4F08-EA04-4022-AF88-359ABD6AA454}" type="presParOf" srcId="{ADE35781-6D8D-457F-891A-B99911039327}" destId="{21F0E00C-E3F9-4707-868D-8D023E37044C}" srcOrd="1" destOrd="0" presId="urn:microsoft.com/office/officeart/2005/8/layout/orgChart1"/>
    <dgm:cxn modelId="{9C24385C-E168-48CC-BA1D-202ED3556EDB}" type="presParOf" srcId="{9CA58758-AD20-4398-B854-223C171D2D1E}" destId="{250F309B-7E6E-4DB4-A61B-01F3686B35B0}" srcOrd="1" destOrd="0" presId="urn:microsoft.com/office/officeart/2005/8/layout/orgChart1"/>
    <dgm:cxn modelId="{C9EDE2A0-27D4-42EC-AC64-0537788BA8FC}" type="presParOf" srcId="{9CA58758-AD20-4398-B854-223C171D2D1E}" destId="{EC8F0DB3-503D-4D1C-A7E5-687814E9527D}" srcOrd="2" destOrd="0" presId="urn:microsoft.com/office/officeart/2005/8/layout/orgChart1"/>
    <dgm:cxn modelId="{7AD790BB-6720-4E3B-8097-F01A72C2AB3A}" type="presParOf" srcId="{F23968C8-2BF0-4775-969B-729E5D44040A}" destId="{69A8A1BD-C50F-4CF8-941A-CCC2BF5234A6}" srcOrd="4" destOrd="0" presId="urn:microsoft.com/office/officeart/2005/8/layout/orgChart1"/>
    <dgm:cxn modelId="{C6D48FC9-FBA6-47B1-8A72-7DA0AD45BD53}" type="presParOf" srcId="{F23968C8-2BF0-4775-969B-729E5D44040A}" destId="{689ED946-6FD7-4EFF-8A5F-DD9EC2BBF16B}" srcOrd="5" destOrd="0" presId="urn:microsoft.com/office/officeart/2005/8/layout/orgChart1"/>
    <dgm:cxn modelId="{5DAA4E4B-1AFD-4931-8A0B-40FB52FBAA6B}" type="presParOf" srcId="{689ED946-6FD7-4EFF-8A5F-DD9EC2BBF16B}" destId="{148BAB8A-E837-4960-BC4F-E14CE62C90C1}" srcOrd="0" destOrd="0" presId="urn:microsoft.com/office/officeart/2005/8/layout/orgChart1"/>
    <dgm:cxn modelId="{2F2BA5E8-4886-4D92-9F63-B926BD0E8957}" type="presParOf" srcId="{148BAB8A-E837-4960-BC4F-E14CE62C90C1}" destId="{21E6BAC1-1665-4620-9984-F0B7F4F30BDC}" srcOrd="0" destOrd="0" presId="urn:microsoft.com/office/officeart/2005/8/layout/orgChart1"/>
    <dgm:cxn modelId="{EE9064FC-12D3-4974-9FA5-567E71188D93}" type="presParOf" srcId="{148BAB8A-E837-4960-BC4F-E14CE62C90C1}" destId="{5ECFDD22-3918-43A3-8797-322203872D7D}" srcOrd="1" destOrd="0" presId="urn:microsoft.com/office/officeart/2005/8/layout/orgChart1"/>
    <dgm:cxn modelId="{8AD22940-1FCC-44E1-BE44-5FD715D77B74}" type="presParOf" srcId="{689ED946-6FD7-4EFF-8A5F-DD9EC2BBF16B}" destId="{13430AE4-FA5C-4A60-987F-F50D871C5480}" srcOrd="1" destOrd="0" presId="urn:microsoft.com/office/officeart/2005/8/layout/orgChart1"/>
    <dgm:cxn modelId="{4AD60373-3F20-48A3-AD01-3BF39E610173}" type="presParOf" srcId="{689ED946-6FD7-4EFF-8A5F-DD9EC2BBF16B}" destId="{AC5BDCA1-1733-4C3D-9F05-6A4044C8AADE}" srcOrd="2" destOrd="0" presId="urn:microsoft.com/office/officeart/2005/8/layout/orgChart1"/>
    <dgm:cxn modelId="{D9B5B398-EF34-4D3F-B29D-DD9B74C69891}" type="presParOf" srcId="{CB970C37-442F-4087-BA0C-F4B2DE82AB53}" destId="{3BD7E032-C3A0-41B9-B16D-D9BDBA2BE762}" srcOrd="2" destOrd="0" presId="urn:microsoft.com/office/officeart/2005/8/layout/orgChart1"/>
    <dgm:cxn modelId="{FD9417EE-392B-4537-B44F-920D6A801CFB}" type="presParOf" srcId="{91775ADC-C8DF-444C-A982-C369C1129321}" destId="{5B4A8E63-54E6-46B5-B889-7DF7A550DE09}" srcOrd="4" destOrd="0" presId="urn:microsoft.com/office/officeart/2005/8/layout/orgChart1"/>
    <dgm:cxn modelId="{20120B98-A092-4511-BE97-137FBA484E8E}" type="presParOf" srcId="{91775ADC-C8DF-444C-A982-C369C1129321}" destId="{FEA54F2A-A676-473F-96EF-7A948EEA3C0A}" srcOrd="5" destOrd="0" presId="urn:microsoft.com/office/officeart/2005/8/layout/orgChart1"/>
    <dgm:cxn modelId="{867165A9-6B20-4A5C-90EF-79B8F867C895}" type="presParOf" srcId="{FEA54F2A-A676-473F-96EF-7A948EEA3C0A}" destId="{12141CC0-4901-4E36-8431-E665B31CC89F}" srcOrd="0" destOrd="0" presId="urn:microsoft.com/office/officeart/2005/8/layout/orgChart1"/>
    <dgm:cxn modelId="{4251B7B7-A940-48F8-9395-61199EE5DD60}" type="presParOf" srcId="{12141CC0-4901-4E36-8431-E665B31CC89F}" destId="{5E94F4D6-412F-4A4F-8D45-E29FA0B04CDD}" srcOrd="0" destOrd="0" presId="urn:microsoft.com/office/officeart/2005/8/layout/orgChart1"/>
    <dgm:cxn modelId="{665E6A0D-0ED3-465B-ABCF-7CADC84640A6}" type="presParOf" srcId="{12141CC0-4901-4E36-8431-E665B31CC89F}" destId="{30BFD11E-9099-4BB1-A55A-7BCB17599F3F}" srcOrd="1" destOrd="0" presId="urn:microsoft.com/office/officeart/2005/8/layout/orgChart1"/>
    <dgm:cxn modelId="{A897D528-FAE9-4CCF-9B2B-0C6BD8CA46BE}" type="presParOf" srcId="{FEA54F2A-A676-473F-96EF-7A948EEA3C0A}" destId="{B88E04F9-1CFA-481D-9753-866F5D2DACB4}" srcOrd="1" destOrd="0" presId="urn:microsoft.com/office/officeart/2005/8/layout/orgChart1"/>
    <dgm:cxn modelId="{03AFEB9F-2148-4983-97A9-5C6717D1DCF6}" type="presParOf" srcId="{B88E04F9-1CFA-481D-9753-866F5D2DACB4}" destId="{E81FF637-B9CF-49BD-A773-E0B851D83CAA}" srcOrd="0" destOrd="0" presId="urn:microsoft.com/office/officeart/2005/8/layout/orgChart1"/>
    <dgm:cxn modelId="{1DA364D3-87A2-4E20-BEB3-815A76735F24}" type="presParOf" srcId="{B88E04F9-1CFA-481D-9753-866F5D2DACB4}" destId="{1ECB8871-B045-47E5-995C-DBBFEDCDF1F2}" srcOrd="1" destOrd="0" presId="urn:microsoft.com/office/officeart/2005/8/layout/orgChart1"/>
    <dgm:cxn modelId="{44549BA6-623E-4F17-8B60-876C0E8B2042}" type="presParOf" srcId="{1ECB8871-B045-47E5-995C-DBBFEDCDF1F2}" destId="{B950D32C-0733-4641-A05D-888530B48515}" srcOrd="0" destOrd="0" presId="urn:microsoft.com/office/officeart/2005/8/layout/orgChart1"/>
    <dgm:cxn modelId="{2009C531-509C-4DCD-B4CF-452BB238C6F5}" type="presParOf" srcId="{B950D32C-0733-4641-A05D-888530B48515}" destId="{A2089BDB-C90F-4514-8050-91302FD70F12}" srcOrd="0" destOrd="0" presId="urn:microsoft.com/office/officeart/2005/8/layout/orgChart1"/>
    <dgm:cxn modelId="{0D2CC9F9-4A34-4E38-A355-545EE8399F6E}" type="presParOf" srcId="{B950D32C-0733-4641-A05D-888530B48515}" destId="{C1B3A9EF-FA93-4721-B40E-7029BF598C76}" srcOrd="1" destOrd="0" presId="urn:microsoft.com/office/officeart/2005/8/layout/orgChart1"/>
    <dgm:cxn modelId="{A3F40F5D-3482-4B3B-A1DE-FF57C9A8F29F}" type="presParOf" srcId="{1ECB8871-B045-47E5-995C-DBBFEDCDF1F2}" destId="{3910741F-AEBF-4F0C-98BE-17FE2EFC25BD}" srcOrd="1" destOrd="0" presId="urn:microsoft.com/office/officeart/2005/8/layout/orgChart1"/>
    <dgm:cxn modelId="{65B4ABDB-F446-4A14-ABAB-EDEB76F5E100}" type="presParOf" srcId="{1ECB8871-B045-47E5-995C-DBBFEDCDF1F2}" destId="{017452B5-A0FA-4C28-BB97-4C20DDA87EF2}" srcOrd="2" destOrd="0" presId="urn:microsoft.com/office/officeart/2005/8/layout/orgChart1"/>
    <dgm:cxn modelId="{54652B70-E471-4440-BC63-C9CB59EFC8C2}" type="presParOf" srcId="{B88E04F9-1CFA-481D-9753-866F5D2DACB4}" destId="{D733B853-316D-486E-945B-808F25223EED}" srcOrd="2" destOrd="0" presId="urn:microsoft.com/office/officeart/2005/8/layout/orgChart1"/>
    <dgm:cxn modelId="{7EA22041-9411-4F49-BDA0-3B3518660D5B}" type="presParOf" srcId="{B88E04F9-1CFA-481D-9753-866F5D2DACB4}" destId="{3B67D4A2-1CA9-4342-A890-8EDC348039C4}" srcOrd="3" destOrd="0" presId="urn:microsoft.com/office/officeart/2005/8/layout/orgChart1"/>
    <dgm:cxn modelId="{2C9954BD-2DBF-4397-B1CE-07FB40462FCF}" type="presParOf" srcId="{3B67D4A2-1CA9-4342-A890-8EDC348039C4}" destId="{375CF497-E6D2-4518-BA38-15CD6C7D867B}" srcOrd="0" destOrd="0" presId="urn:microsoft.com/office/officeart/2005/8/layout/orgChart1"/>
    <dgm:cxn modelId="{F0874CAF-F33D-4921-AC7B-9C89410A966C}" type="presParOf" srcId="{375CF497-E6D2-4518-BA38-15CD6C7D867B}" destId="{CE96BD25-355D-46E0-BA53-AB41A8B251F7}" srcOrd="0" destOrd="0" presId="urn:microsoft.com/office/officeart/2005/8/layout/orgChart1"/>
    <dgm:cxn modelId="{BDFCB2D4-BD38-445F-80D0-328025AA5FCD}" type="presParOf" srcId="{375CF497-E6D2-4518-BA38-15CD6C7D867B}" destId="{CC52C2C5-2FEB-476E-BB0D-A32B951E28B7}" srcOrd="1" destOrd="0" presId="urn:microsoft.com/office/officeart/2005/8/layout/orgChart1"/>
    <dgm:cxn modelId="{37835EE0-83A7-4D6B-900E-2B0D6239F8F3}" type="presParOf" srcId="{3B67D4A2-1CA9-4342-A890-8EDC348039C4}" destId="{A720FDEF-AE5F-46BD-A2EB-6A77567043EA}" srcOrd="1" destOrd="0" presId="urn:microsoft.com/office/officeart/2005/8/layout/orgChart1"/>
    <dgm:cxn modelId="{2FF2013E-84B4-4E06-A2C1-680BF0282BE1}" type="presParOf" srcId="{3B67D4A2-1CA9-4342-A890-8EDC348039C4}" destId="{14BA9D34-2851-4A4A-BA32-6B3D7AE9E4A5}" srcOrd="2" destOrd="0" presId="urn:microsoft.com/office/officeart/2005/8/layout/orgChart1"/>
    <dgm:cxn modelId="{7BF4A514-4AC9-482E-BD29-41EBB301EA1A}" type="presParOf" srcId="{FEA54F2A-A676-473F-96EF-7A948EEA3C0A}" destId="{97D654A3-950B-4F40-AA79-18DF0A20832B}" srcOrd="2" destOrd="0" presId="urn:microsoft.com/office/officeart/2005/8/layout/orgChart1"/>
    <dgm:cxn modelId="{6ED3688C-70F6-4BC0-AA31-ABE484D2CA5B}" type="presParOf" srcId="{91775ADC-C8DF-444C-A982-C369C1129321}" destId="{A9E1785C-727E-4B56-9BB5-034275EAC5E6}" srcOrd="6" destOrd="0" presId="urn:microsoft.com/office/officeart/2005/8/layout/orgChart1"/>
    <dgm:cxn modelId="{033A15D2-7244-4CAD-844E-E6A2ED6C59CB}" type="presParOf" srcId="{91775ADC-C8DF-444C-A982-C369C1129321}" destId="{AB58B21E-D27C-40D6-B1E6-44E823CD4438}" srcOrd="7" destOrd="0" presId="urn:microsoft.com/office/officeart/2005/8/layout/orgChart1"/>
    <dgm:cxn modelId="{76FE6F6D-EF3C-41F7-845E-7C12D371332D}" type="presParOf" srcId="{AB58B21E-D27C-40D6-B1E6-44E823CD4438}" destId="{ECAA7532-429D-450D-ADDF-F81E1BCA5FB2}" srcOrd="0" destOrd="0" presId="urn:microsoft.com/office/officeart/2005/8/layout/orgChart1"/>
    <dgm:cxn modelId="{F457DBC6-A6F2-443D-BE67-A7EF0BEC59D9}" type="presParOf" srcId="{ECAA7532-429D-450D-ADDF-F81E1BCA5FB2}" destId="{8A74FC6A-4383-460B-98E0-8E0D8AF21E35}" srcOrd="0" destOrd="0" presId="urn:microsoft.com/office/officeart/2005/8/layout/orgChart1"/>
    <dgm:cxn modelId="{AEBD9A77-1F5C-4981-A6DF-DFC6BFA69E43}" type="presParOf" srcId="{ECAA7532-429D-450D-ADDF-F81E1BCA5FB2}" destId="{D317DA23-40D0-4090-98C7-57EA1B7C0BF9}" srcOrd="1" destOrd="0" presId="urn:microsoft.com/office/officeart/2005/8/layout/orgChart1"/>
    <dgm:cxn modelId="{D319B41D-C35E-47C5-A33D-2A517453B49B}" type="presParOf" srcId="{AB58B21E-D27C-40D6-B1E6-44E823CD4438}" destId="{8EB73ADD-708B-40AA-9176-BD7EEEC5E946}" srcOrd="1" destOrd="0" presId="urn:microsoft.com/office/officeart/2005/8/layout/orgChart1"/>
    <dgm:cxn modelId="{E39FA1C2-74C1-437E-BA50-65E8F3507EB6}" type="presParOf" srcId="{AB58B21E-D27C-40D6-B1E6-44E823CD4438}" destId="{ED9A1967-5F39-4946-AE7E-1EDDE0247084}" srcOrd="2" destOrd="0" presId="urn:microsoft.com/office/officeart/2005/8/layout/orgChart1"/>
    <dgm:cxn modelId="{97A049D6-B2F3-4F18-B5D1-D6EE803DD4E9}" type="presParOf" srcId="{91775ADC-C8DF-444C-A982-C369C1129321}" destId="{630F1619-355E-4D23-85D5-A80AF825A538}" srcOrd="8" destOrd="0" presId="urn:microsoft.com/office/officeart/2005/8/layout/orgChart1"/>
    <dgm:cxn modelId="{53D4A62B-F6B2-4EC2-BFEC-1B593D3BC63B}" type="presParOf" srcId="{91775ADC-C8DF-444C-A982-C369C1129321}" destId="{BD239700-7A04-4489-9C06-1CBE74243501}" srcOrd="9" destOrd="0" presId="urn:microsoft.com/office/officeart/2005/8/layout/orgChart1"/>
    <dgm:cxn modelId="{E8C63E0B-3992-49D7-B786-3D923033D023}" type="presParOf" srcId="{BD239700-7A04-4489-9C06-1CBE74243501}" destId="{8FD5BA77-973D-43C9-BB5D-B8F1D34397A3}" srcOrd="0" destOrd="0" presId="urn:microsoft.com/office/officeart/2005/8/layout/orgChart1"/>
    <dgm:cxn modelId="{F48AE288-3304-4C6F-A949-20E1E1A28A8E}" type="presParOf" srcId="{8FD5BA77-973D-43C9-BB5D-B8F1D34397A3}" destId="{166111D1-20B0-411E-AF65-FDE316861E3B}" srcOrd="0" destOrd="0" presId="urn:microsoft.com/office/officeart/2005/8/layout/orgChart1"/>
    <dgm:cxn modelId="{40B184DC-1BB8-4D0A-A07A-DBE90F1B0820}" type="presParOf" srcId="{8FD5BA77-973D-43C9-BB5D-B8F1D34397A3}" destId="{F33931C7-D0F4-4C91-9C94-BE99AE726948}" srcOrd="1" destOrd="0" presId="urn:microsoft.com/office/officeart/2005/8/layout/orgChart1"/>
    <dgm:cxn modelId="{64FABD03-E6F0-4C7A-B126-D4745A2EC1DB}" type="presParOf" srcId="{BD239700-7A04-4489-9C06-1CBE74243501}" destId="{B03A1ADA-8627-4B5B-A10D-6929175868CE}" srcOrd="1" destOrd="0" presId="urn:microsoft.com/office/officeart/2005/8/layout/orgChart1"/>
    <dgm:cxn modelId="{2F3EF8A4-15D4-4EE2-8A3E-5ECBC73CDD10}" type="presParOf" srcId="{BD239700-7A04-4489-9C06-1CBE74243501}" destId="{66053F38-C25E-4A16-9434-9BB32C052633}" srcOrd="2" destOrd="0" presId="urn:microsoft.com/office/officeart/2005/8/layout/orgChart1"/>
    <dgm:cxn modelId="{36CE49BC-E563-4F97-9646-FB6E5A830B21}" type="presParOf" srcId="{ACFBE730-F3E7-479A-9CE3-6C54BE23CED1}" destId="{85529630-0B2F-4E5F-A91A-BDC18706A97E}" srcOrd="2" destOrd="0" presId="urn:microsoft.com/office/officeart/2005/8/layout/orgChart1"/>
    <dgm:cxn modelId="{654E5493-233A-49DF-A73F-FD90CC20FE1B}" type="presParOf" srcId="{B3097EB0-9BB8-4D45-9553-55731A7E33A7}" destId="{5C482A59-5934-41A6-8037-7D209B10C2FA}" srcOrd="2" destOrd="0" presId="urn:microsoft.com/office/officeart/2005/8/layout/orgChart1"/>
    <dgm:cxn modelId="{ED2D0DEA-1CF6-4425-A1C9-96A159B14D62}" type="presParOf" srcId="{B3097EB0-9BB8-4D45-9553-55731A7E33A7}" destId="{F8E46874-26DA-4C4A-BB68-5889DC3D8365}" srcOrd="3" destOrd="0" presId="urn:microsoft.com/office/officeart/2005/8/layout/orgChart1"/>
    <dgm:cxn modelId="{15C18659-4A3C-4463-A12E-87D3D97B6E2C}" type="presParOf" srcId="{F8E46874-26DA-4C4A-BB68-5889DC3D8365}" destId="{2D6FB0F7-1D62-44AE-9E5E-2022390981CC}" srcOrd="0" destOrd="0" presId="urn:microsoft.com/office/officeart/2005/8/layout/orgChart1"/>
    <dgm:cxn modelId="{3E5D61CA-596D-4E1F-AF0F-D01C851B4F4D}" type="presParOf" srcId="{2D6FB0F7-1D62-44AE-9E5E-2022390981CC}" destId="{ECF800C2-4131-46F6-AF98-BB1F9B0213CA}" srcOrd="0" destOrd="0" presId="urn:microsoft.com/office/officeart/2005/8/layout/orgChart1"/>
    <dgm:cxn modelId="{64B446E1-7F05-4896-9BB9-C65F17AEA48C}" type="presParOf" srcId="{2D6FB0F7-1D62-44AE-9E5E-2022390981CC}" destId="{F54AF825-C84F-48C7-91A9-264A339FD7FA}" srcOrd="1" destOrd="0" presId="urn:microsoft.com/office/officeart/2005/8/layout/orgChart1"/>
    <dgm:cxn modelId="{31BF1EF4-410C-4CAA-9B6D-7572E545C7C0}" type="presParOf" srcId="{F8E46874-26DA-4C4A-BB68-5889DC3D8365}" destId="{5F6CEEFE-9EE8-4658-A854-CEA8AD3FF037}" srcOrd="1" destOrd="0" presId="urn:microsoft.com/office/officeart/2005/8/layout/orgChart1"/>
    <dgm:cxn modelId="{2A0ABC80-B3D1-49C7-8280-FD4DDAC6E359}" type="presParOf" srcId="{F8E46874-26DA-4C4A-BB68-5889DC3D8365}" destId="{DC62DF45-F9CB-40E6-9D57-D33530B20DE4}" srcOrd="2" destOrd="0" presId="urn:microsoft.com/office/officeart/2005/8/layout/orgChart1"/>
    <dgm:cxn modelId="{64E9FFCB-728A-45D4-87D2-0BDDBC24760E}" type="presParOf" srcId="{B3097EB0-9BB8-4D45-9553-55731A7E33A7}" destId="{261655ED-67CD-44BB-8306-8B95A7BB4DB6}" srcOrd="4" destOrd="0" presId="urn:microsoft.com/office/officeart/2005/8/layout/orgChart1"/>
    <dgm:cxn modelId="{8C1C4070-3337-4E35-AF19-D23A07920937}" type="presParOf" srcId="{B3097EB0-9BB8-4D45-9553-55731A7E33A7}" destId="{428A1953-78E7-43F2-861F-23E1D3189DB8}" srcOrd="5" destOrd="0" presId="urn:microsoft.com/office/officeart/2005/8/layout/orgChart1"/>
    <dgm:cxn modelId="{2BA0C9F9-5D7B-4AA3-AD57-F6CA1AD50211}" type="presParOf" srcId="{428A1953-78E7-43F2-861F-23E1D3189DB8}" destId="{B379035D-779B-4633-8162-2FBB5A8CDF7C}" srcOrd="0" destOrd="0" presId="urn:microsoft.com/office/officeart/2005/8/layout/orgChart1"/>
    <dgm:cxn modelId="{EC9E41AE-DD0F-4FD2-B4BB-EC1EC1704B47}" type="presParOf" srcId="{B379035D-779B-4633-8162-2FBB5A8CDF7C}" destId="{AFEE6CE9-C8EF-4385-8F74-73BF103E5507}" srcOrd="0" destOrd="0" presId="urn:microsoft.com/office/officeart/2005/8/layout/orgChart1"/>
    <dgm:cxn modelId="{E4102166-A9E5-4781-9F5B-222DEFDD2998}" type="presParOf" srcId="{B379035D-779B-4633-8162-2FBB5A8CDF7C}" destId="{1B6DFA58-1907-491B-AB74-9CC2B8AA77DE}" srcOrd="1" destOrd="0" presId="urn:microsoft.com/office/officeart/2005/8/layout/orgChart1"/>
    <dgm:cxn modelId="{DCC5DA1E-1C26-4E59-AE38-9DCC441992F2}" type="presParOf" srcId="{428A1953-78E7-43F2-861F-23E1D3189DB8}" destId="{9DFCA9F5-EB81-40E6-96B7-546E03E3F11C}" srcOrd="1" destOrd="0" presId="urn:microsoft.com/office/officeart/2005/8/layout/orgChart1"/>
    <dgm:cxn modelId="{BC6F1B89-2CCC-4C85-A8FB-80FF27312490}" type="presParOf" srcId="{9DFCA9F5-EB81-40E6-96B7-546E03E3F11C}" destId="{9682CC69-49AF-4105-9538-3AC2C237B661}" srcOrd="0" destOrd="0" presId="urn:microsoft.com/office/officeart/2005/8/layout/orgChart1"/>
    <dgm:cxn modelId="{3928538A-82DD-476C-BFFE-305EC60EF771}" type="presParOf" srcId="{9DFCA9F5-EB81-40E6-96B7-546E03E3F11C}" destId="{3252E5B3-4309-4EAF-A6FA-78A25599E7EC}" srcOrd="1" destOrd="0" presId="urn:microsoft.com/office/officeart/2005/8/layout/orgChart1"/>
    <dgm:cxn modelId="{1DC3EE60-BC4E-4B91-B1B6-211003291F7B}" type="presParOf" srcId="{3252E5B3-4309-4EAF-A6FA-78A25599E7EC}" destId="{A4C58C5F-9BCD-474D-A704-B4C68505A2DD}" srcOrd="0" destOrd="0" presId="urn:microsoft.com/office/officeart/2005/8/layout/orgChart1"/>
    <dgm:cxn modelId="{2E0827CE-0C5F-444B-AC8C-21DDECC761FD}" type="presParOf" srcId="{A4C58C5F-9BCD-474D-A704-B4C68505A2DD}" destId="{412F77A4-4DBC-4B6D-8BC7-AA8675824675}" srcOrd="0" destOrd="0" presId="urn:microsoft.com/office/officeart/2005/8/layout/orgChart1"/>
    <dgm:cxn modelId="{68A2AD0B-938F-4386-876E-48A0AD299DF1}" type="presParOf" srcId="{A4C58C5F-9BCD-474D-A704-B4C68505A2DD}" destId="{A73D53BD-CAA7-44ED-8D06-3CA7ADFFFA89}" srcOrd="1" destOrd="0" presId="urn:microsoft.com/office/officeart/2005/8/layout/orgChart1"/>
    <dgm:cxn modelId="{B9D1C9FE-4C4B-4DF2-9340-D49D4BB8B8A8}" type="presParOf" srcId="{3252E5B3-4309-4EAF-A6FA-78A25599E7EC}" destId="{A811C8AD-B3A1-4E70-B380-7A6FAFB9029C}" srcOrd="1" destOrd="0" presId="urn:microsoft.com/office/officeart/2005/8/layout/orgChart1"/>
    <dgm:cxn modelId="{561274C5-A868-4344-9376-18CDF75C40F8}" type="presParOf" srcId="{A811C8AD-B3A1-4E70-B380-7A6FAFB9029C}" destId="{1A0DA411-29A6-44A0-AC36-01068AB1E286}" srcOrd="0" destOrd="0" presId="urn:microsoft.com/office/officeart/2005/8/layout/orgChart1"/>
    <dgm:cxn modelId="{33495233-C6BF-4540-939B-C2EEC33381F2}" type="presParOf" srcId="{A811C8AD-B3A1-4E70-B380-7A6FAFB9029C}" destId="{41651D48-B85A-4449-AB37-C77A78FAA0F6}" srcOrd="1" destOrd="0" presId="urn:microsoft.com/office/officeart/2005/8/layout/orgChart1"/>
    <dgm:cxn modelId="{AF889763-4930-4814-B753-02859CFE70CA}" type="presParOf" srcId="{41651D48-B85A-4449-AB37-C77A78FAA0F6}" destId="{DD057CAC-5510-4E21-B200-5D854955325D}" srcOrd="0" destOrd="0" presId="urn:microsoft.com/office/officeart/2005/8/layout/orgChart1"/>
    <dgm:cxn modelId="{32D9C32C-019F-4E94-B919-4BC20E8CFB98}" type="presParOf" srcId="{DD057CAC-5510-4E21-B200-5D854955325D}" destId="{A54B6080-0970-403F-9A67-E212B2D43D70}" srcOrd="0" destOrd="0" presId="urn:microsoft.com/office/officeart/2005/8/layout/orgChart1"/>
    <dgm:cxn modelId="{8FABEF56-C278-488B-B492-A31A2EBDC85D}" type="presParOf" srcId="{DD057CAC-5510-4E21-B200-5D854955325D}" destId="{5C20FBD9-548B-44D9-835E-A4F315BBA255}" srcOrd="1" destOrd="0" presId="urn:microsoft.com/office/officeart/2005/8/layout/orgChart1"/>
    <dgm:cxn modelId="{3978B948-5C67-4C26-81D3-6BC672C523F7}" type="presParOf" srcId="{41651D48-B85A-4449-AB37-C77A78FAA0F6}" destId="{AA9E048D-1D80-4313-A0FF-31E33BE53774}" srcOrd="1" destOrd="0" presId="urn:microsoft.com/office/officeart/2005/8/layout/orgChart1"/>
    <dgm:cxn modelId="{7B232913-EA50-4B7A-B37C-CE4582CAF4E3}" type="presParOf" srcId="{41651D48-B85A-4449-AB37-C77A78FAA0F6}" destId="{EB460F84-E95E-4882-969D-65595A2BE4B5}" srcOrd="2" destOrd="0" presId="urn:microsoft.com/office/officeart/2005/8/layout/orgChart1"/>
    <dgm:cxn modelId="{F47D4158-D48C-44F3-B49F-E75B54ED767C}" type="presParOf" srcId="{A811C8AD-B3A1-4E70-B380-7A6FAFB9029C}" destId="{D30D0AA3-C955-4573-85E7-4FBD60DAE1D4}" srcOrd="2" destOrd="0" presId="urn:microsoft.com/office/officeart/2005/8/layout/orgChart1"/>
    <dgm:cxn modelId="{88B376AF-8443-48D9-884B-FA9CEC0FFFE8}" type="presParOf" srcId="{A811C8AD-B3A1-4E70-B380-7A6FAFB9029C}" destId="{9499C705-DE04-4493-BF54-B9861A149A14}" srcOrd="3" destOrd="0" presId="urn:microsoft.com/office/officeart/2005/8/layout/orgChart1"/>
    <dgm:cxn modelId="{A4EA50A3-87B3-4141-BECD-D88B93145895}" type="presParOf" srcId="{9499C705-DE04-4493-BF54-B9861A149A14}" destId="{50DBBA10-A25B-4918-AD14-E7E9E4140BF3}" srcOrd="0" destOrd="0" presId="urn:microsoft.com/office/officeart/2005/8/layout/orgChart1"/>
    <dgm:cxn modelId="{FCF0B43B-7BA4-4E71-A404-6838CC830224}" type="presParOf" srcId="{50DBBA10-A25B-4918-AD14-E7E9E4140BF3}" destId="{FFC58668-49B3-4B55-9ABE-B129823A6DFA}" srcOrd="0" destOrd="0" presId="urn:microsoft.com/office/officeart/2005/8/layout/orgChart1"/>
    <dgm:cxn modelId="{E796D419-3E93-42E7-8870-6F844EE06FA5}" type="presParOf" srcId="{50DBBA10-A25B-4918-AD14-E7E9E4140BF3}" destId="{E616F922-22CD-4903-826E-04B70E74605F}" srcOrd="1" destOrd="0" presId="urn:microsoft.com/office/officeart/2005/8/layout/orgChart1"/>
    <dgm:cxn modelId="{71476F58-F89D-41FA-B701-43FCACF20A97}" type="presParOf" srcId="{9499C705-DE04-4493-BF54-B9861A149A14}" destId="{87E46DBD-69E0-4046-8D59-0FE4D25EA7E7}" srcOrd="1" destOrd="0" presId="urn:microsoft.com/office/officeart/2005/8/layout/orgChart1"/>
    <dgm:cxn modelId="{7B9FD84B-EBEC-4164-BD11-44D36029993C}" type="presParOf" srcId="{9499C705-DE04-4493-BF54-B9861A149A14}" destId="{8E13DFE8-34B9-4A3A-8078-B0B5B780A7AE}" srcOrd="2" destOrd="0" presId="urn:microsoft.com/office/officeart/2005/8/layout/orgChart1"/>
    <dgm:cxn modelId="{40C5DD70-3D54-417A-AD86-D93396BC6934}" type="presParOf" srcId="{3252E5B3-4309-4EAF-A6FA-78A25599E7EC}" destId="{2AAE0FDC-4D64-4351-B18F-94B19E94B3F9}" srcOrd="2" destOrd="0" presId="urn:microsoft.com/office/officeart/2005/8/layout/orgChart1"/>
    <dgm:cxn modelId="{5BD751F8-74B1-458D-A8DF-95C6C5701ADC}" type="presParOf" srcId="{9DFCA9F5-EB81-40E6-96B7-546E03E3F11C}" destId="{469746B2-C63F-4B6C-8DF0-F6F3B48FE9E7}" srcOrd="2" destOrd="0" presId="urn:microsoft.com/office/officeart/2005/8/layout/orgChart1"/>
    <dgm:cxn modelId="{DE4ECE7C-3C98-40FB-BC59-920F923493CB}" type="presParOf" srcId="{9DFCA9F5-EB81-40E6-96B7-546E03E3F11C}" destId="{03418BAB-57F8-4CE4-95BC-1B85EF48F10A}" srcOrd="3" destOrd="0" presId="urn:microsoft.com/office/officeart/2005/8/layout/orgChart1"/>
    <dgm:cxn modelId="{B30956BF-521E-4BD9-9107-1159392215E8}" type="presParOf" srcId="{03418BAB-57F8-4CE4-95BC-1B85EF48F10A}" destId="{6DE53FEF-7A1B-4A7A-9260-6FB31C3568B6}" srcOrd="0" destOrd="0" presId="urn:microsoft.com/office/officeart/2005/8/layout/orgChart1"/>
    <dgm:cxn modelId="{45ABBE1F-64BE-4FBE-9146-5E25A58ED366}" type="presParOf" srcId="{6DE53FEF-7A1B-4A7A-9260-6FB31C3568B6}" destId="{E470D39F-51D5-4BF3-90A1-5FBD1C94E5CC}" srcOrd="0" destOrd="0" presId="urn:microsoft.com/office/officeart/2005/8/layout/orgChart1"/>
    <dgm:cxn modelId="{42EBD111-CF18-4F9A-8B1F-66141C7DC900}" type="presParOf" srcId="{6DE53FEF-7A1B-4A7A-9260-6FB31C3568B6}" destId="{8B9650A6-0CA7-42FE-AC73-3C0DF026687D}" srcOrd="1" destOrd="0" presId="urn:microsoft.com/office/officeart/2005/8/layout/orgChart1"/>
    <dgm:cxn modelId="{2F7985FD-658A-4491-978E-BFEFE0BED9D6}" type="presParOf" srcId="{03418BAB-57F8-4CE4-95BC-1B85EF48F10A}" destId="{F0411BE9-2586-40C4-B793-9844252BD236}" srcOrd="1" destOrd="0" presId="urn:microsoft.com/office/officeart/2005/8/layout/orgChart1"/>
    <dgm:cxn modelId="{99F2F238-535D-4CC3-8ED0-8F84265706E1}" type="presParOf" srcId="{03418BAB-57F8-4CE4-95BC-1B85EF48F10A}" destId="{83F7FB23-1489-457A-9D48-E1DE969FE491}" srcOrd="2" destOrd="0" presId="urn:microsoft.com/office/officeart/2005/8/layout/orgChart1"/>
    <dgm:cxn modelId="{564A6690-C433-42F0-B808-3C2D2D9E32D6}" type="presParOf" srcId="{9DFCA9F5-EB81-40E6-96B7-546E03E3F11C}" destId="{D957CE60-736B-42AD-B8AA-B710C78E5E5A}" srcOrd="4" destOrd="0" presId="urn:microsoft.com/office/officeart/2005/8/layout/orgChart1"/>
    <dgm:cxn modelId="{DC486CDA-E291-4EF2-B838-2F35748FC819}" type="presParOf" srcId="{9DFCA9F5-EB81-40E6-96B7-546E03E3F11C}" destId="{A313FB03-FEF3-48F6-85B8-0B02E0256370}" srcOrd="5" destOrd="0" presId="urn:microsoft.com/office/officeart/2005/8/layout/orgChart1"/>
    <dgm:cxn modelId="{FFEA7F94-5AE9-4D6C-8522-465533CDE1BC}" type="presParOf" srcId="{A313FB03-FEF3-48F6-85B8-0B02E0256370}" destId="{90AB06A6-C162-4FB9-AE58-F49E2EFE1ACF}" srcOrd="0" destOrd="0" presId="urn:microsoft.com/office/officeart/2005/8/layout/orgChart1"/>
    <dgm:cxn modelId="{3787B061-8717-41FB-9FAA-AA6E8D87752C}" type="presParOf" srcId="{90AB06A6-C162-4FB9-AE58-F49E2EFE1ACF}" destId="{B1B1B8E5-F2C3-4A99-B57D-0458970FFBAE}" srcOrd="0" destOrd="0" presId="urn:microsoft.com/office/officeart/2005/8/layout/orgChart1"/>
    <dgm:cxn modelId="{77AFFFC5-DD2A-4E92-8C58-1389D6B1E3FE}" type="presParOf" srcId="{90AB06A6-C162-4FB9-AE58-F49E2EFE1ACF}" destId="{E469DF02-DF58-46E8-B65E-2EBD24C0FA6E}" srcOrd="1" destOrd="0" presId="urn:microsoft.com/office/officeart/2005/8/layout/orgChart1"/>
    <dgm:cxn modelId="{73735DA0-7A7C-43DC-8262-B11127CE26EA}" type="presParOf" srcId="{A313FB03-FEF3-48F6-85B8-0B02E0256370}" destId="{9BF7685B-97BC-4E09-B58E-4D9E692C339E}" srcOrd="1" destOrd="0" presId="urn:microsoft.com/office/officeart/2005/8/layout/orgChart1"/>
    <dgm:cxn modelId="{4E30EFDE-3E43-41C0-BAE3-6A84EBDD177A}" type="presParOf" srcId="{A313FB03-FEF3-48F6-85B8-0B02E0256370}" destId="{45C68C8A-1067-4F2F-A6CA-E7AE678E60D4}" srcOrd="2" destOrd="0" presId="urn:microsoft.com/office/officeart/2005/8/layout/orgChart1"/>
    <dgm:cxn modelId="{9130E486-1195-44A2-AF18-6132B3FA7869}" type="presParOf" srcId="{9DFCA9F5-EB81-40E6-96B7-546E03E3F11C}" destId="{273F4DF1-47E6-4C8F-8412-A3CE453E56B3}" srcOrd="6" destOrd="0" presId="urn:microsoft.com/office/officeart/2005/8/layout/orgChart1"/>
    <dgm:cxn modelId="{E93EF132-CF43-4EE1-825E-F8E5E704045E}" type="presParOf" srcId="{9DFCA9F5-EB81-40E6-96B7-546E03E3F11C}" destId="{45FA61FB-7F86-4629-9C2F-C2C696F5DD36}" srcOrd="7" destOrd="0" presId="urn:microsoft.com/office/officeart/2005/8/layout/orgChart1"/>
    <dgm:cxn modelId="{39D556B9-702C-43B8-8652-7404AFC89EF5}" type="presParOf" srcId="{45FA61FB-7F86-4629-9C2F-C2C696F5DD36}" destId="{2CEBF690-3F75-4AF2-A5DC-2D66462BCC83}" srcOrd="0" destOrd="0" presId="urn:microsoft.com/office/officeart/2005/8/layout/orgChart1"/>
    <dgm:cxn modelId="{DAE2603A-79F6-430F-8447-216100A465D4}" type="presParOf" srcId="{2CEBF690-3F75-4AF2-A5DC-2D66462BCC83}" destId="{CD4DF9E7-1EAB-4734-937E-E17BD20DB809}" srcOrd="0" destOrd="0" presId="urn:microsoft.com/office/officeart/2005/8/layout/orgChart1"/>
    <dgm:cxn modelId="{1E85E383-72CB-4DD9-B11F-2B6C138318BF}" type="presParOf" srcId="{2CEBF690-3F75-4AF2-A5DC-2D66462BCC83}" destId="{443CF815-2905-46B6-B420-CC18F0160164}" srcOrd="1" destOrd="0" presId="urn:microsoft.com/office/officeart/2005/8/layout/orgChart1"/>
    <dgm:cxn modelId="{F48985E9-ABF0-4704-8B60-DAE4EBBA44CC}" type="presParOf" srcId="{45FA61FB-7F86-4629-9C2F-C2C696F5DD36}" destId="{D38CCEA0-2C25-458D-B3D5-8037A9F2AA95}" srcOrd="1" destOrd="0" presId="urn:microsoft.com/office/officeart/2005/8/layout/orgChart1"/>
    <dgm:cxn modelId="{6BCEDFD7-83DA-4384-8C77-B4518D4502A0}" type="presParOf" srcId="{D38CCEA0-2C25-458D-B3D5-8037A9F2AA95}" destId="{6C356CCE-3847-4EE1-95D3-52929F5BDCDE}" srcOrd="0" destOrd="0" presId="urn:microsoft.com/office/officeart/2005/8/layout/orgChart1"/>
    <dgm:cxn modelId="{97761212-5668-47DC-8E69-408CD712E663}" type="presParOf" srcId="{D38CCEA0-2C25-458D-B3D5-8037A9F2AA95}" destId="{F9602F7F-6B3D-4C55-A2E8-2FAD814052B1}" srcOrd="1" destOrd="0" presId="urn:microsoft.com/office/officeart/2005/8/layout/orgChart1"/>
    <dgm:cxn modelId="{C7FD792F-B7A5-418C-B115-B1E5F9F2A00D}" type="presParOf" srcId="{F9602F7F-6B3D-4C55-A2E8-2FAD814052B1}" destId="{5B79DEED-95E8-439E-B591-9DDAD8B2CDE4}" srcOrd="0" destOrd="0" presId="urn:microsoft.com/office/officeart/2005/8/layout/orgChart1"/>
    <dgm:cxn modelId="{3F98E397-A28E-4369-B0EC-B1DFB23728C4}" type="presParOf" srcId="{5B79DEED-95E8-439E-B591-9DDAD8B2CDE4}" destId="{9D0D688C-7E19-472F-A559-E53D3226B08B}" srcOrd="0" destOrd="0" presId="urn:microsoft.com/office/officeart/2005/8/layout/orgChart1"/>
    <dgm:cxn modelId="{7F199A19-10F9-49E3-AAA5-E77C6A0EB3CE}" type="presParOf" srcId="{5B79DEED-95E8-439E-B591-9DDAD8B2CDE4}" destId="{46D0B773-627D-4590-AC03-5E222537B396}" srcOrd="1" destOrd="0" presId="urn:microsoft.com/office/officeart/2005/8/layout/orgChart1"/>
    <dgm:cxn modelId="{728E6880-9850-4C2C-A97C-E83DBED8AFFA}" type="presParOf" srcId="{F9602F7F-6B3D-4C55-A2E8-2FAD814052B1}" destId="{ACEF3E43-3D13-4749-B1CF-7903E56BB986}" srcOrd="1" destOrd="0" presId="urn:microsoft.com/office/officeart/2005/8/layout/orgChart1"/>
    <dgm:cxn modelId="{69F99B75-BD8C-41FD-BB5D-E554DB19A592}" type="presParOf" srcId="{F9602F7F-6B3D-4C55-A2E8-2FAD814052B1}" destId="{1CBF9240-17AE-444C-B6EF-52508BA06612}" srcOrd="2" destOrd="0" presId="urn:microsoft.com/office/officeart/2005/8/layout/orgChart1"/>
    <dgm:cxn modelId="{CFAC68E9-9FC6-4181-873D-8503B1BD090E}" type="presParOf" srcId="{D38CCEA0-2C25-458D-B3D5-8037A9F2AA95}" destId="{B4712637-3316-4B65-A329-9195ABF2E986}" srcOrd="2" destOrd="0" presId="urn:microsoft.com/office/officeart/2005/8/layout/orgChart1"/>
    <dgm:cxn modelId="{FCA55AF9-BEB2-4D1B-A68A-F63AA56C16C6}" type="presParOf" srcId="{D38CCEA0-2C25-458D-B3D5-8037A9F2AA95}" destId="{41AF05AF-F6FE-4D73-BBE9-0568A97D2907}" srcOrd="3" destOrd="0" presId="urn:microsoft.com/office/officeart/2005/8/layout/orgChart1"/>
    <dgm:cxn modelId="{1F0C6902-82DC-452C-8160-3AC78B7249B0}" type="presParOf" srcId="{41AF05AF-F6FE-4D73-BBE9-0568A97D2907}" destId="{D92AECDF-C332-4223-B9B4-A973D32E8808}" srcOrd="0" destOrd="0" presId="urn:microsoft.com/office/officeart/2005/8/layout/orgChart1"/>
    <dgm:cxn modelId="{A5C3FBAD-AAE0-4DB2-93AC-726EE067A251}" type="presParOf" srcId="{D92AECDF-C332-4223-B9B4-A973D32E8808}" destId="{0B72800F-11A8-4D3E-9512-680CC8B087F0}" srcOrd="0" destOrd="0" presId="urn:microsoft.com/office/officeart/2005/8/layout/orgChart1"/>
    <dgm:cxn modelId="{C071969A-EDBC-4A8E-B90B-F34AC089C50B}" type="presParOf" srcId="{D92AECDF-C332-4223-B9B4-A973D32E8808}" destId="{9728C7A9-8B53-4DC8-9E8A-3A58CF76F0D0}" srcOrd="1" destOrd="0" presId="urn:microsoft.com/office/officeart/2005/8/layout/orgChart1"/>
    <dgm:cxn modelId="{E5279F02-7664-46CF-ADE6-B0C280D343E1}" type="presParOf" srcId="{41AF05AF-F6FE-4D73-BBE9-0568A97D2907}" destId="{98C9B1DA-6813-4CB8-96EA-8D1A79A9222E}" srcOrd="1" destOrd="0" presId="urn:microsoft.com/office/officeart/2005/8/layout/orgChart1"/>
    <dgm:cxn modelId="{65CCFBDC-21B3-4B2A-89F5-8183B1318354}" type="presParOf" srcId="{41AF05AF-F6FE-4D73-BBE9-0568A97D2907}" destId="{E4D6BFFE-6889-4653-9863-3256946537CA}" srcOrd="2" destOrd="0" presId="urn:microsoft.com/office/officeart/2005/8/layout/orgChart1"/>
    <dgm:cxn modelId="{F9B714A9-9B98-4838-A7E2-077D0D0C6902}" type="presParOf" srcId="{D38CCEA0-2C25-458D-B3D5-8037A9F2AA95}" destId="{2BF6346D-9AB7-4178-912D-B4EDA01A986F}" srcOrd="4" destOrd="0" presId="urn:microsoft.com/office/officeart/2005/8/layout/orgChart1"/>
    <dgm:cxn modelId="{26BF5255-C602-46F6-BFA0-9B1241E038BB}" type="presParOf" srcId="{D38CCEA0-2C25-458D-B3D5-8037A9F2AA95}" destId="{1BA206A1-50B0-4110-B70E-F4C055107E1B}" srcOrd="5" destOrd="0" presId="urn:microsoft.com/office/officeart/2005/8/layout/orgChart1"/>
    <dgm:cxn modelId="{1AD4CF91-7987-42B1-B1E0-A2480A1CEC83}" type="presParOf" srcId="{1BA206A1-50B0-4110-B70E-F4C055107E1B}" destId="{B6BEBAD8-6253-4918-877C-8B2491359243}" srcOrd="0" destOrd="0" presId="urn:microsoft.com/office/officeart/2005/8/layout/orgChart1"/>
    <dgm:cxn modelId="{16F7C8B4-86FB-450A-84CC-E20D413992E6}" type="presParOf" srcId="{B6BEBAD8-6253-4918-877C-8B2491359243}" destId="{1E146757-7014-47E6-8EFA-F439CF734093}" srcOrd="0" destOrd="0" presId="urn:microsoft.com/office/officeart/2005/8/layout/orgChart1"/>
    <dgm:cxn modelId="{79BC0A50-A4C7-43AE-A631-B983F215117E}" type="presParOf" srcId="{B6BEBAD8-6253-4918-877C-8B2491359243}" destId="{1402075F-64DC-46DF-9B3A-F00104280B25}" srcOrd="1" destOrd="0" presId="urn:microsoft.com/office/officeart/2005/8/layout/orgChart1"/>
    <dgm:cxn modelId="{B75A83AB-431B-4CA0-93F5-68E7AF3AF731}" type="presParOf" srcId="{1BA206A1-50B0-4110-B70E-F4C055107E1B}" destId="{1DA06306-68DF-4DC9-B93A-C1DD4C5D5D55}" srcOrd="1" destOrd="0" presId="urn:microsoft.com/office/officeart/2005/8/layout/orgChart1"/>
    <dgm:cxn modelId="{7B90C53C-3D4D-43D3-9F3E-951AE8F62A87}" type="presParOf" srcId="{1BA206A1-50B0-4110-B70E-F4C055107E1B}" destId="{B11926A8-67CC-4511-A18B-902537A1AC1A}" srcOrd="2" destOrd="0" presId="urn:microsoft.com/office/officeart/2005/8/layout/orgChart1"/>
    <dgm:cxn modelId="{23D2F013-2158-4C73-9059-F8006606EA1B}" type="presParOf" srcId="{45FA61FB-7F86-4629-9C2F-C2C696F5DD36}" destId="{22F696C1-54E2-40E2-ACAA-D5C6AE6CCF38}" srcOrd="2" destOrd="0" presId="urn:microsoft.com/office/officeart/2005/8/layout/orgChart1"/>
    <dgm:cxn modelId="{F88CD0AF-6551-4CD8-AFCB-3FFBE38BCEC0}" type="presParOf" srcId="{428A1953-78E7-43F2-861F-23E1D3189DB8}" destId="{ADCE3A1B-2518-4B77-9FCD-FCBBF323D4FF}" srcOrd="2" destOrd="0" presId="urn:microsoft.com/office/officeart/2005/8/layout/orgChart1"/>
    <dgm:cxn modelId="{1753A4AE-0A58-467F-A4C2-8975E9D7C3BD}" type="presParOf" srcId="{28AE9BB3-75DD-4DFF-AD95-50B18CBFAFFF}" destId="{A582C180-A143-4764-A5F7-B1203FEFBD18}" srcOrd="2" destOrd="0" presId="urn:microsoft.com/office/officeart/2005/8/layout/orgChart1"/>
    <dgm:cxn modelId="{9FC85D26-72C7-4DE2-80E9-B11E853060C7}" type="presParOf" srcId="{3A3B95EB-3104-4079-B1EB-81818BA426ED}" destId="{E9C5F2D7-5F2A-435C-A019-8D24B14ED8FB}" srcOrd="2" destOrd="0" presId="urn:microsoft.com/office/officeart/2005/8/layout/orgChart1"/>
    <dgm:cxn modelId="{067050ED-0DA0-4873-869E-06841CF71EC3}" type="presParOf" srcId="{3A3B95EB-3104-4079-B1EB-81818BA426ED}" destId="{EB6799AB-2E81-468E-8928-FA4263D86D57}" srcOrd="3" destOrd="0" presId="urn:microsoft.com/office/officeart/2005/8/layout/orgChart1"/>
    <dgm:cxn modelId="{9E3D3725-812D-4D5F-A0B2-84848AA1EFD2}" type="presParOf" srcId="{EB6799AB-2E81-468E-8928-FA4263D86D57}" destId="{294A8687-8379-4608-9E94-DC91D8142E31}" srcOrd="0" destOrd="0" presId="urn:microsoft.com/office/officeart/2005/8/layout/orgChart1"/>
    <dgm:cxn modelId="{175033CE-D847-4FDF-86C1-2BACE359AB18}" type="presParOf" srcId="{294A8687-8379-4608-9E94-DC91D8142E31}" destId="{166BD1F9-6174-4E6D-9C99-CBBA47807936}" srcOrd="0" destOrd="0" presId="urn:microsoft.com/office/officeart/2005/8/layout/orgChart1"/>
    <dgm:cxn modelId="{86961186-D70E-456E-9357-4CFD165831C9}" type="presParOf" srcId="{294A8687-8379-4608-9E94-DC91D8142E31}" destId="{73BDB947-9F5F-47B9-AA35-591BAE132A45}" srcOrd="1" destOrd="0" presId="urn:microsoft.com/office/officeart/2005/8/layout/orgChart1"/>
    <dgm:cxn modelId="{CD468751-7EC1-4A6C-9DA4-7C90EA7B710C}" type="presParOf" srcId="{EB6799AB-2E81-468E-8928-FA4263D86D57}" destId="{7934F160-0C3B-4721-A03B-31EF150EF5E2}" srcOrd="1" destOrd="0" presId="urn:microsoft.com/office/officeart/2005/8/layout/orgChart1"/>
    <dgm:cxn modelId="{BA8E06C0-2B11-4334-BF4F-E9F4E191B57D}" type="presParOf" srcId="{7934F160-0C3B-4721-A03B-31EF150EF5E2}" destId="{631B9AD4-8A56-4545-A435-5E14D217754A}" srcOrd="0" destOrd="0" presId="urn:microsoft.com/office/officeart/2005/8/layout/orgChart1"/>
    <dgm:cxn modelId="{1CEA55BC-C599-4B7D-BAF6-204F195BD79B}" type="presParOf" srcId="{7934F160-0C3B-4721-A03B-31EF150EF5E2}" destId="{C1973193-5614-4F49-9B6D-35DBD23482A3}" srcOrd="1" destOrd="0" presId="urn:microsoft.com/office/officeart/2005/8/layout/orgChart1"/>
    <dgm:cxn modelId="{E777A90F-3206-4C60-9DF1-5E3B0C187052}" type="presParOf" srcId="{C1973193-5614-4F49-9B6D-35DBD23482A3}" destId="{3EC3E4D3-7460-43C7-BC2A-CAA628E59A74}" srcOrd="0" destOrd="0" presId="urn:microsoft.com/office/officeart/2005/8/layout/orgChart1"/>
    <dgm:cxn modelId="{3F545DFE-0DE8-4A5E-A64A-1D5EBEAF3705}" type="presParOf" srcId="{3EC3E4D3-7460-43C7-BC2A-CAA628E59A74}" destId="{8D365854-9AC8-43F5-8AD1-F6E93AF624A3}" srcOrd="0" destOrd="0" presId="urn:microsoft.com/office/officeart/2005/8/layout/orgChart1"/>
    <dgm:cxn modelId="{40D9EE7D-CAD7-42B2-B2AD-08F582A85520}" type="presParOf" srcId="{3EC3E4D3-7460-43C7-BC2A-CAA628E59A74}" destId="{DCFF26BC-2974-4DA9-8270-C92C01409FB5}" srcOrd="1" destOrd="0" presId="urn:microsoft.com/office/officeart/2005/8/layout/orgChart1"/>
    <dgm:cxn modelId="{60A21B71-52BA-4782-BB0D-1DE63E743628}" type="presParOf" srcId="{C1973193-5614-4F49-9B6D-35DBD23482A3}" destId="{8C2F9730-F727-4981-BE95-D89719B4F226}" srcOrd="1" destOrd="0" presId="urn:microsoft.com/office/officeart/2005/8/layout/orgChart1"/>
    <dgm:cxn modelId="{2F558047-845B-41D3-8C61-524453C313A2}" type="presParOf" srcId="{8C2F9730-F727-4981-BE95-D89719B4F226}" destId="{23994882-08DC-4AAB-B01E-6B0625B7D8AD}" srcOrd="0" destOrd="0" presId="urn:microsoft.com/office/officeart/2005/8/layout/orgChart1"/>
    <dgm:cxn modelId="{D09E1AC1-126E-4AE9-A53D-886D8ADE2F6E}" type="presParOf" srcId="{8C2F9730-F727-4981-BE95-D89719B4F226}" destId="{2D0ED974-1AE8-4918-9811-73C4134EF370}" srcOrd="1" destOrd="0" presId="urn:microsoft.com/office/officeart/2005/8/layout/orgChart1"/>
    <dgm:cxn modelId="{9A79E8EC-7D10-42B3-8C91-2F5F0FD7F95A}" type="presParOf" srcId="{2D0ED974-1AE8-4918-9811-73C4134EF370}" destId="{356B2BD8-7088-486F-94DF-17D18A8B8964}" srcOrd="0" destOrd="0" presId="urn:microsoft.com/office/officeart/2005/8/layout/orgChart1"/>
    <dgm:cxn modelId="{10474C33-6630-496B-BD0C-BB8CA1742575}" type="presParOf" srcId="{356B2BD8-7088-486F-94DF-17D18A8B8964}" destId="{1651B188-F99B-4AC3-A515-3C2A30F7D797}" srcOrd="0" destOrd="0" presId="urn:microsoft.com/office/officeart/2005/8/layout/orgChart1"/>
    <dgm:cxn modelId="{75EC50EC-8B2F-4DE1-A91F-6DB5C971C0AC}" type="presParOf" srcId="{356B2BD8-7088-486F-94DF-17D18A8B8964}" destId="{4BC319F7-32F5-48A0-B5DE-5901F9BA7D03}" srcOrd="1" destOrd="0" presId="urn:microsoft.com/office/officeart/2005/8/layout/orgChart1"/>
    <dgm:cxn modelId="{9A879B43-45D6-4157-B33B-1456B1C974C7}" type="presParOf" srcId="{2D0ED974-1AE8-4918-9811-73C4134EF370}" destId="{55776F18-CE68-4F86-B1B9-8E90C1882F73}" srcOrd="1" destOrd="0" presId="urn:microsoft.com/office/officeart/2005/8/layout/orgChart1"/>
    <dgm:cxn modelId="{9392E804-8E1C-4ACB-BA65-5940A67AC87F}" type="presParOf" srcId="{55776F18-CE68-4F86-B1B9-8E90C1882F73}" destId="{F99D2F3C-1298-4A49-8205-403D9041983A}" srcOrd="0" destOrd="0" presId="urn:microsoft.com/office/officeart/2005/8/layout/orgChart1"/>
    <dgm:cxn modelId="{36AE9F0F-2F5D-4850-B351-2B8BCF5D69A0}" type="presParOf" srcId="{55776F18-CE68-4F86-B1B9-8E90C1882F73}" destId="{5D10778C-0B3A-4242-8870-D0FD21EB8797}" srcOrd="1" destOrd="0" presId="urn:microsoft.com/office/officeart/2005/8/layout/orgChart1"/>
    <dgm:cxn modelId="{2577FA0F-B665-40A2-A00D-132E8F0E987B}" type="presParOf" srcId="{5D10778C-0B3A-4242-8870-D0FD21EB8797}" destId="{8D911C08-A17D-4BD1-BD7F-2BE6C6314E02}" srcOrd="0" destOrd="0" presId="urn:microsoft.com/office/officeart/2005/8/layout/orgChart1"/>
    <dgm:cxn modelId="{8E685C82-0ED4-4D98-BE01-1C9BC2EC97D1}" type="presParOf" srcId="{8D911C08-A17D-4BD1-BD7F-2BE6C6314E02}" destId="{CE4807BF-B670-436E-9636-090CD967C1A6}" srcOrd="0" destOrd="0" presId="urn:microsoft.com/office/officeart/2005/8/layout/orgChart1"/>
    <dgm:cxn modelId="{951659EF-224B-458D-AB40-908B9C1D4400}" type="presParOf" srcId="{8D911C08-A17D-4BD1-BD7F-2BE6C6314E02}" destId="{96016544-E514-4928-8189-AE41CCEAA07B}" srcOrd="1" destOrd="0" presId="urn:microsoft.com/office/officeart/2005/8/layout/orgChart1"/>
    <dgm:cxn modelId="{40BDA8C6-6F46-46C1-9A5C-FF1EA71B2A8B}" type="presParOf" srcId="{5D10778C-0B3A-4242-8870-D0FD21EB8797}" destId="{9928314D-0503-4687-9E75-F34C5B221B54}" srcOrd="1" destOrd="0" presId="urn:microsoft.com/office/officeart/2005/8/layout/orgChart1"/>
    <dgm:cxn modelId="{6CD55BC4-1E93-416C-A33B-3488429E22DE}" type="presParOf" srcId="{5D10778C-0B3A-4242-8870-D0FD21EB8797}" destId="{8A0A7394-8F59-41F3-888F-DC2B3B4573B8}" srcOrd="2" destOrd="0" presId="urn:microsoft.com/office/officeart/2005/8/layout/orgChart1"/>
    <dgm:cxn modelId="{7971B9CC-E0E1-4297-85D0-AF12BC08E6D9}" type="presParOf" srcId="{55776F18-CE68-4F86-B1B9-8E90C1882F73}" destId="{CFDE4B83-8EF8-4CB5-AE1D-EE4BBBA2CBCF}" srcOrd="2" destOrd="0" presId="urn:microsoft.com/office/officeart/2005/8/layout/orgChart1"/>
    <dgm:cxn modelId="{7886A3F8-E37E-405C-B6C3-1BCF7FD02175}" type="presParOf" srcId="{55776F18-CE68-4F86-B1B9-8E90C1882F73}" destId="{C6FA5E73-4C09-4BA9-95A4-A1EEDD02FD0A}" srcOrd="3" destOrd="0" presId="urn:microsoft.com/office/officeart/2005/8/layout/orgChart1"/>
    <dgm:cxn modelId="{4C0DAC58-8351-4DEE-9178-441F782AFCD2}" type="presParOf" srcId="{C6FA5E73-4C09-4BA9-95A4-A1EEDD02FD0A}" destId="{E408E835-B502-42FE-A6C7-77DA96C69FFC}" srcOrd="0" destOrd="0" presId="urn:microsoft.com/office/officeart/2005/8/layout/orgChart1"/>
    <dgm:cxn modelId="{AC60A7D2-CF94-437D-BD21-E4E165577EB9}" type="presParOf" srcId="{E408E835-B502-42FE-A6C7-77DA96C69FFC}" destId="{B736B6C4-67D0-45D8-B1D3-94C2FD9CFF48}" srcOrd="0" destOrd="0" presId="urn:microsoft.com/office/officeart/2005/8/layout/orgChart1"/>
    <dgm:cxn modelId="{41ED09C9-DC22-4911-A480-84299DC8393C}" type="presParOf" srcId="{E408E835-B502-42FE-A6C7-77DA96C69FFC}" destId="{0C91A9F4-D054-4895-AB42-6FAAC9D1252E}" srcOrd="1" destOrd="0" presId="urn:microsoft.com/office/officeart/2005/8/layout/orgChart1"/>
    <dgm:cxn modelId="{10DF3F2C-A8A9-4395-B4A2-4EDE9E3DE521}" type="presParOf" srcId="{C6FA5E73-4C09-4BA9-95A4-A1EEDD02FD0A}" destId="{D7B77C54-B8BB-4390-9EC0-740E4AB3A2BC}" srcOrd="1" destOrd="0" presId="urn:microsoft.com/office/officeart/2005/8/layout/orgChart1"/>
    <dgm:cxn modelId="{0A492B2F-6F25-4B7A-B1FF-679FCB45CA40}" type="presParOf" srcId="{C6FA5E73-4C09-4BA9-95A4-A1EEDD02FD0A}" destId="{4A515B62-587D-40C5-9D76-B7967E3B0A01}" srcOrd="2" destOrd="0" presId="urn:microsoft.com/office/officeart/2005/8/layout/orgChart1"/>
    <dgm:cxn modelId="{563635BB-D2DF-47E3-B7C8-65AD5D0A55F5}" type="presParOf" srcId="{55776F18-CE68-4F86-B1B9-8E90C1882F73}" destId="{B60803DC-8179-4E6C-8C73-46B05912374C}" srcOrd="4" destOrd="0" presId="urn:microsoft.com/office/officeart/2005/8/layout/orgChart1"/>
    <dgm:cxn modelId="{D98BDB62-D2EE-44C3-A059-EE5F1D9E1AE4}" type="presParOf" srcId="{55776F18-CE68-4F86-B1B9-8E90C1882F73}" destId="{1B26C9CC-2F2E-41B9-8A8B-53B65904B466}" srcOrd="5" destOrd="0" presId="urn:microsoft.com/office/officeart/2005/8/layout/orgChart1"/>
    <dgm:cxn modelId="{25AADDF0-A784-41C6-846F-F378C1A92B10}" type="presParOf" srcId="{1B26C9CC-2F2E-41B9-8A8B-53B65904B466}" destId="{C756D937-C562-4B17-AFA7-09692E7B6866}" srcOrd="0" destOrd="0" presId="urn:microsoft.com/office/officeart/2005/8/layout/orgChart1"/>
    <dgm:cxn modelId="{14170CE5-7D0F-4C7C-B8B2-87D026EA58BF}" type="presParOf" srcId="{C756D937-C562-4B17-AFA7-09692E7B6866}" destId="{40C41AEB-CE6C-4089-9750-79E740C5098E}" srcOrd="0" destOrd="0" presId="urn:microsoft.com/office/officeart/2005/8/layout/orgChart1"/>
    <dgm:cxn modelId="{53819E9A-E431-46BF-BDB7-84AB7D42FC4F}" type="presParOf" srcId="{C756D937-C562-4B17-AFA7-09692E7B6866}" destId="{A4B072FE-883B-4D8F-9404-E7D1BCEC9D8E}" srcOrd="1" destOrd="0" presId="urn:microsoft.com/office/officeart/2005/8/layout/orgChart1"/>
    <dgm:cxn modelId="{73C4865F-934A-4EED-BB29-4E8F6DDCA8BE}" type="presParOf" srcId="{1B26C9CC-2F2E-41B9-8A8B-53B65904B466}" destId="{B1B8CE23-2A15-4C95-82A3-E4AF3F6C9693}" srcOrd="1" destOrd="0" presId="urn:microsoft.com/office/officeart/2005/8/layout/orgChart1"/>
    <dgm:cxn modelId="{1DF4C5A4-9B1C-4B8A-98C7-ED900EED8B6D}" type="presParOf" srcId="{1B26C9CC-2F2E-41B9-8A8B-53B65904B466}" destId="{D21B3C51-303F-4DAD-A363-2E8E5C5B99E9}" srcOrd="2" destOrd="0" presId="urn:microsoft.com/office/officeart/2005/8/layout/orgChart1"/>
    <dgm:cxn modelId="{26217A9F-6343-4F29-9FEB-C135BCC29933}" type="presParOf" srcId="{2D0ED974-1AE8-4918-9811-73C4134EF370}" destId="{F8AA3663-EFBE-49EF-B3C6-C956B30078C4}" srcOrd="2" destOrd="0" presId="urn:microsoft.com/office/officeart/2005/8/layout/orgChart1"/>
    <dgm:cxn modelId="{0E41AB02-0272-4660-BC6D-52F73974D1CC}" type="presParOf" srcId="{C1973193-5614-4F49-9B6D-35DBD23482A3}" destId="{50994E23-96D2-4AD7-99A7-A0BA484191DB}" srcOrd="2" destOrd="0" presId="urn:microsoft.com/office/officeart/2005/8/layout/orgChart1"/>
    <dgm:cxn modelId="{AAE1F433-708E-42E8-A027-A8B8412C51CB}" type="presParOf" srcId="{7934F160-0C3B-4721-A03B-31EF150EF5E2}" destId="{0D2FAB40-581E-4388-85D7-1E56EB804C88}" srcOrd="2" destOrd="0" presId="urn:microsoft.com/office/officeart/2005/8/layout/orgChart1"/>
    <dgm:cxn modelId="{657C2429-5A21-46D0-AB0C-54F7E83FA8AD}" type="presParOf" srcId="{7934F160-0C3B-4721-A03B-31EF150EF5E2}" destId="{78E36A4F-4399-4AC2-AFAD-D898531C7C02}" srcOrd="3" destOrd="0" presId="urn:microsoft.com/office/officeart/2005/8/layout/orgChart1"/>
    <dgm:cxn modelId="{BBFFC344-8116-49ED-B381-7EC616CDBE11}" type="presParOf" srcId="{78E36A4F-4399-4AC2-AFAD-D898531C7C02}" destId="{743AE2C0-677F-41CF-95D4-721FCC61F910}" srcOrd="0" destOrd="0" presId="urn:microsoft.com/office/officeart/2005/8/layout/orgChart1"/>
    <dgm:cxn modelId="{40BFF0B3-1882-4C67-A37A-D172D7BA1EC7}" type="presParOf" srcId="{743AE2C0-677F-41CF-95D4-721FCC61F910}" destId="{176F89CB-983F-4515-9F9A-99CAE5019F7B}" srcOrd="0" destOrd="0" presId="urn:microsoft.com/office/officeart/2005/8/layout/orgChart1"/>
    <dgm:cxn modelId="{CFA43848-86A1-40CD-AE11-46CD653AF980}" type="presParOf" srcId="{743AE2C0-677F-41CF-95D4-721FCC61F910}" destId="{6229407E-77D6-486A-BFDD-E08FCE0599B1}" srcOrd="1" destOrd="0" presId="urn:microsoft.com/office/officeart/2005/8/layout/orgChart1"/>
    <dgm:cxn modelId="{20991777-C373-4366-9F42-1AE5D1AFCC95}" type="presParOf" srcId="{78E36A4F-4399-4AC2-AFAD-D898531C7C02}" destId="{3E235523-E578-4792-BA87-EF13FB3DB3CC}" srcOrd="1" destOrd="0" presId="urn:microsoft.com/office/officeart/2005/8/layout/orgChart1"/>
    <dgm:cxn modelId="{2BCE596B-CA46-4144-A165-97DB2383C43C}" type="presParOf" srcId="{3E235523-E578-4792-BA87-EF13FB3DB3CC}" destId="{B94CB78D-0B9A-4FCC-B71B-BEE148784369}" srcOrd="0" destOrd="0" presId="urn:microsoft.com/office/officeart/2005/8/layout/orgChart1"/>
    <dgm:cxn modelId="{D1887E22-2FBD-4858-B5A7-1F1236E8FD39}" type="presParOf" srcId="{3E235523-E578-4792-BA87-EF13FB3DB3CC}" destId="{2DC6566A-5A6E-4237-87DB-DD146F48C6D8}" srcOrd="1" destOrd="0" presId="urn:microsoft.com/office/officeart/2005/8/layout/orgChart1"/>
    <dgm:cxn modelId="{939ADE9A-5387-49FE-9263-30E142E02D97}" type="presParOf" srcId="{2DC6566A-5A6E-4237-87DB-DD146F48C6D8}" destId="{1E74209F-8B33-4F0B-A17A-9C82F8F32EE1}" srcOrd="0" destOrd="0" presId="urn:microsoft.com/office/officeart/2005/8/layout/orgChart1"/>
    <dgm:cxn modelId="{2E3F7D99-6970-4E53-8D64-3300CD6C66D9}" type="presParOf" srcId="{1E74209F-8B33-4F0B-A17A-9C82F8F32EE1}" destId="{773FD8DD-0100-4305-A411-7584EF2DAB83}" srcOrd="0" destOrd="0" presId="urn:microsoft.com/office/officeart/2005/8/layout/orgChart1"/>
    <dgm:cxn modelId="{3FF3395A-CD57-423A-B5CB-E765E039C841}" type="presParOf" srcId="{1E74209F-8B33-4F0B-A17A-9C82F8F32EE1}" destId="{7E14F99E-1EA4-4FC7-83B6-2981BECD6C0B}" srcOrd="1" destOrd="0" presId="urn:microsoft.com/office/officeart/2005/8/layout/orgChart1"/>
    <dgm:cxn modelId="{93EA46AE-116E-4831-A991-0E07CE092EDF}" type="presParOf" srcId="{2DC6566A-5A6E-4237-87DB-DD146F48C6D8}" destId="{261C5EC5-A701-49E6-A410-F65BD4EEFE76}" srcOrd="1" destOrd="0" presId="urn:microsoft.com/office/officeart/2005/8/layout/orgChart1"/>
    <dgm:cxn modelId="{20AC7BCF-1D28-41C0-ADD7-98C1B657783E}" type="presParOf" srcId="{2DC6566A-5A6E-4237-87DB-DD146F48C6D8}" destId="{195E8393-C95F-4EEB-B512-7D001B1B5D9D}" srcOrd="2" destOrd="0" presId="urn:microsoft.com/office/officeart/2005/8/layout/orgChart1"/>
    <dgm:cxn modelId="{1DBEC8EA-B1E4-44E0-839A-90C7DDBBA401}" type="presParOf" srcId="{3E235523-E578-4792-BA87-EF13FB3DB3CC}" destId="{5B1F1A1C-DDDE-45BE-9DCA-11DE28F1D62F}" srcOrd="2" destOrd="0" presId="urn:microsoft.com/office/officeart/2005/8/layout/orgChart1"/>
    <dgm:cxn modelId="{F4E5C844-30CC-462E-899E-7B6ECE1A2E07}" type="presParOf" srcId="{3E235523-E578-4792-BA87-EF13FB3DB3CC}" destId="{E38562DE-1D77-471C-AB47-22F5A893A67F}" srcOrd="3" destOrd="0" presId="urn:microsoft.com/office/officeart/2005/8/layout/orgChart1"/>
    <dgm:cxn modelId="{9BFDB6ED-0F8D-41E1-8AFB-CC2F520D84D2}" type="presParOf" srcId="{E38562DE-1D77-471C-AB47-22F5A893A67F}" destId="{A01167D0-5B4A-4EA1-95E0-4E32B96C4A66}" srcOrd="0" destOrd="0" presId="urn:microsoft.com/office/officeart/2005/8/layout/orgChart1"/>
    <dgm:cxn modelId="{E589F18E-4C90-4E63-8799-204D5A194E05}" type="presParOf" srcId="{A01167D0-5B4A-4EA1-95E0-4E32B96C4A66}" destId="{349769FC-88F3-454E-B015-42C6A6C75CC0}" srcOrd="0" destOrd="0" presId="urn:microsoft.com/office/officeart/2005/8/layout/orgChart1"/>
    <dgm:cxn modelId="{6E73618C-168D-430F-A6E6-251A2C7CED96}" type="presParOf" srcId="{A01167D0-5B4A-4EA1-95E0-4E32B96C4A66}" destId="{237A3C0D-963C-4A29-B404-ADD0D6E00FDE}" srcOrd="1" destOrd="0" presId="urn:microsoft.com/office/officeart/2005/8/layout/orgChart1"/>
    <dgm:cxn modelId="{FDD98C32-D8A4-4016-B4DD-3F2170B13E74}" type="presParOf" srcId="{E38562DE-1D77-471C-AB47-22F5A893A67F}" destId="{2840126D-5F90-40E9-A158-8D7F9ABF6410}" srcOrd="1" destOrd="0" presId="urn:microsoft.com/office/officeart/2005/8/layout/orgChart1"/>
    <dgm:cxn modelId="{CE1C3B93-706E-4EAD-A042-495BDB4D9F76}" type="presParOf" srcId="{E38562DE-1D77-471C-AB47-22F5A893A67F}" destId="{A612F5C6-81CE-46F9-8C58-6730555C90C2}" srcOrd="2" destOrd="0" presId="urn:microsoft.com/office/officeart/2005/8/layout/orgChart1"/>
    <dgm:cxn modelId="{BA4FE3B0-4F85-45A4-A5CB-077F8C510D45}" type="presParOf" srcId="{3E235523-E578-4792-BA87-EF13FB3DB3CC}" destId="{7E00C0F2-8EF3-41B5-9BE8-40700E755412}" srcOrd="4" destOrd="0" presId="urn:microsoft.com/office/officeart/2005/8/layout/orgChart1"/>
    <dgm:cxn modelId="{935DE606-8C3F-4414-B452-05AC38810008}" type="presParOf" srcId="{3E235523-E578-4792-BA87-EF13FB3DB3CC}" destId="{80E7B882-1FBE-40CD-AEFB-5BBD73FB8713}" srcOrd="5" destOrd="0" presId="urn:microsoft.com/office/officeart/2005/8/layout/orgChart1"/>
    <dgm:cxn modelId="{0F0971D4-0D5E-4AC4-98E8-3EADF10CA858}" type="presParOf" srcId="{80E7B882-1FBE-40CD-AEFB-5BBD73FB8713}" destId="{64A300F7-A8B0-45A9-8BE4-0D45CE581B7D}" srcOrd="0" destOrd="0" presId="urn:microsoft.com/office/officeart/2005/8/layout/orgChart1"/>
    <dgm:cxn modelId="{C12B84D3-9116-4CF7-92E1-C54519632A06}" type="presParOf" srcId="{64A300F7-A8B0-45A9-8BE4-0D45CE581B7D}" destId="{9AD8F9F4-7133-400A-9900-DE6FD2FE5F14}" srcOrd="0" destOrd="0" presId="urn:microsoft.com/office/officeart/2005/8/layout/orgChart1"/>
    <dgm:cxn modelId="{78FF9843-E5E3-4FCD-A5A4-421D09A24458}" type="presParOf" srcId="{64A300F7-A8B0-45A9-8BE4-0D45CE581B7D}" destId="{EE4912CC-03BB-4D01-BE18-82D7C80DD4DB}" srcOrd="1" destOrd="0" presId="urn:microsoft.com/office/officeart/2005/8/layout/orgChart1"/>
    <dgm:cxn modelId="{11A3C314-B7CF-4A7F-B4E2-8CB4E5F46290}" type="presParOf" srcId="{80E7B882-1FBE-40CD-AEFB-5BBD73FB8713}" destId="{EF6EC831-0088-4E70-A44A-286A10F0408A}" srcOrd="1" destOrd="0" presId="urn:microsoft.com/office/officeart/2005/8/layout/orgChart1"/>
    <dgm:cxn modelId="{18FC37FD-9079-4F23-9AD2-B6FEEDDC761F}" type="presParOf" srcId="{80E7B882-1FBE-40CD-AEFB-5BBD73FB8713}" destId="{7EE69D28-B9D1-4F30-A677-131A3E5E6122}" srcOrd="2" destOrd="0" presId="urn:microsoft.com/office/officeart/2005/8/layout/orgChart1"/>
    <dgm:cxn modelId="{AF72D0AE-CB25-46BA-8EDC-2F178F33D514}" type="presParOf" srcId="{3E235523-E578-4792-BA87-EF13FB3DB3CC}" destId="{ED0FC691-4FDC-4A3C-B9ED-676F79488AE4}" srcOrd="6" destOrd="0" presId="urn:microsoft.com/office/officeart/2005/8/layout/orgChart1"/>
    <dgm:cxn modelId="{973E07F8-CD6E-4824-ACCC-D3F29E3B5D8E}" type="presParOf" srcId="{3E235523-E578-4792-BA87-EF13FB3DB3CC}" destId="{6AF58217-70DB-4C3C-BD55-52E6D1BD2955}" srcOrd="7" destOrd="0" presId="urn:microsoft.com/office/officeart/2005/8/layout/orgChart1"/>
    <dgm:cxn modelId="{3222382E-E2A6-4C16-BCBD-C0A50D8739B6}" type="presParOf" srcId="{6AF58217-70DB-4C3C-BD55-52E6D1BD2955}" destId="{4899D19F-74A7-40AF-87E8-49CF3E6D6F1C}" srcOrd="0" destOrd="0" presId="urn:microsoft.com/office/officeart/2005/8/layout/orgChart1"/>
    <dgm:cxn modelId="{6B8F2953-9018-40D8-A78F-8BBFA1F02402}" type="presParOf" srcId="{4899D19F-74A7-40AF-87E8-49CF3E6D6F1C}" destId="{4B4343A7-8D0E-4205-8E5E-09614AE993C3}" srcOrd="0" destOrd="0" presId="urn:microsoft.com/office/officeart/2005/8/layout/orgChart1"/>
    <dgm:cxn modelId="{29C31255-F917-456C-990E-BD10263F9540}" type="presParOf" srcId="{4899D19F-74A7-40AF-87E8-49CF3E6D6F1C}" destId="{AFD61B68-707B-44E9-B297-0F4359D59D78}" srcOrd="1" destOrd="0" presId="urn:microsoft.com/office/officeart/2005/8/layout/orgChart1"/>
    <dgm:cxn modelId="{48CBF7F2-D27B-46D0-90C6-282EE7157562}" type="presParOf" srcId="{6AF58217-70DB-4C3C-BD55-52E6D1BD2955}" destId="{D885AAD9-1B88-4FDB-87C5-999E7E00F703}" srcOrd="1" destOrd="0" presId="urn:microsoft.com/office/officeart/2005/8/layout/orgChart1"/>
    <dgm:cxn modelId="{60D733AC-3A26-4683-86CF-7709F2FCBF12}" type="presParOf" srcId="{6AF58217-70DB-4C3C-BD55-52E6D1BD2955}" destId="{A5F1556C-584D-4FCB-BC2E-298F4D39EDA3}" srcOrd="2" destOrd="0" presId="urn:microsoft.com/office/officeart/2005/8/layout/orgChart1"/>
    <dgm:cxn modelId="{209A81BE-4036-4BFA-AE17-37582DAADFCD}" type="presParOf" srcId="{78E36A4F-4399-4AC2-AFAD-D898531C7C02}" destId="{39DEA0B2-274E-46D7-961E-B4BBE7479B8B}" srcOrd="2" destOrd="0" presId="urn:microsoft.com/office/officeart/2005/8/layout/orgChart1"/>
    <dgm:cxn modelId="{A3FDF00C-AE71-4309-A215-BB65F7D19D43}" type="presParOf" srcId="{EB6799AB-2E81-468E-8928-FA4263D86D57}" destId="{494CD48C-22A8-427F-9D8C-8B8FC59476B1}" srcOrd="2" destOrd="0" presId="urn:microsoft.com/office/officeart/2005/8/layout/orgChart1"/>
    <dgm:cxn modelId="{5706071E-E9DD-4D04-BC40-5037BD7BCEBB}" type="presParOf" srcId="{3A3B95EB-3104-4079-B1EB-81818BA426ED}" destId="{E9D7CBC0-BBE5-4C6F-99D5-475DDB3E27E4}" srcOrd="4" destOrd="0" presId="urn:microsoft.com/office/officeart/2005/8/layout/orgChart1"/>
    <dgm:cxn modelId="{6BF4BC1C-ECFD-4FFF-A042-585B3C5CE083}" type="presParOf" srcId="{3A3B95EB-3104-4079-B1EB-81818BA426ED}" destId="{3D693FBE-ADB2-4D4A-8F69-88DD224477C2}" srcOrd="5" destOrd="0" presId="urn:microsoft.com/office/officeart/2005/8/layout/orgChart1"/>
    <dgm:cxn modelId="{A3AB4017-4D6B-42CC-8FB2-6890DC846408}" type="presParOf" srcId="{3D693FBE-ADB2-4D4A-8F69-88DD224477C2}" destId="{54DE4322-8722-4B82-B6F6-C1CE0851C977}" srcOrd="0" destOrd="0" presId="urn:microsoft.com/office/officeart/2005/8/layout/orgChart1"/>
    <dgm:cxn modelId="{B2137B46-2CFC-4AEB-9D94-F6AB36A9F29F}" type="presParOf" srcId="{54DE4322-8722-4B82-B6F6-C1CE0851C977}" destId="{F30A166D-728F-42EC-A39C-08E9224E4E3E}" srcOrd="0" destOrd="0" presId="urn:microsoft.com/office/officeart/2005/8/layout/orgChart1"/>
    <dgm:cxn modelId="{DD9FCC36-BDC3-49D8-8F84-1724770E62D3}" type="presParOf" srcId="{54DE4322-8722-4B82-B6F6-C1CE0851C977}" destId="{1F91626B-C502-470F-A5A0-51E585A8F945}" srcOrd="1" destOrd="0" presId="urn:microsoft.com/office/officeart/2005/8/layout/orgChart1"/>
    <dgm:cxn modelId="{254700B8-D783-498B-B9AE-18C880B257B9}" type="presParOf" srcId="{3D693FBE-ADB2-4D4A-8F69-88DD224477C2}" destId="{FD177715-A65D-44CF-8527-5F9B4FE7B68F}" srcOrd="1" destOrd="0" presId="urn:microsoft.com/office/officeart/2005/8/layout/orgChart1"/>
    <dgm:cxn modelId="{644F4337-A1BA-41ED-87A1-0376E167C596}" type="presParOf" srcId="{FD177715-A65D-44CF-8527-5F9B4FE7B68F}" destId="{3A7DAD9E-84B7-4B1D-8FF5-B527023BD3EF}" srcOrd="0" destOrd="0" presId="urn:microsoft.com/office/officeart/2005/8/layout/orgChart1"/>
    <dgm:cxn modelId="{75F4EF57-31C9-4FE8-AF90-1640F18DBF79}" type="presParOf" srcId="{FD177715-A65D-44CF-8527-5F9B4FE7B68F}" destId="{432A258B-4E3C-47E4-88C0-1B49A05073F6}" srcOrd="1" destOrd="0" presId="urn:microsoft.com/office/officeart/2005/8/layout/orgChart1"/>
    <dgm:cxn modelId="{D8C8CDD8-C011-4958-8E22-25AD5AAC1ED8}" type="presParOf" srcId="{432A258B-4E3C-47E4-88C0-1B49A05073F6}" destId="{77F05C2D-A822-4138-A708-BB93D34E6CBF}" srcOrd="0" destOrd="0" presId="urn:microsoft.com/office/officeart/2005/8/layout/orgChart1"/>
    <dgm:cxn modelId="{79FC37F5-E2A9-4AC4-BCB1-AEBF6883BA53}" type="presParOf" srcId="{77F05C2D-A822-4138-A708-BB93D34E6CBF}" destId="{EEB063A4-0177-4221-AE53-E7180C554FC8}" srcOrd="0" destOrd="0" presId="urn:microsoft.com/office/officeart/2005/8/layout/orgChart1"/>
    <dgm:cxn modelId="{ADBAE645-4494-4A35-B3CB-B31E3D78427F}" type="presParOf" srcId="{77F05C2D-A822-4138-A708-BB93D34E6CBF}" destId="{DEF5E112-0AA0-4F7F-B0A6-0610564D3AAC}" srcOrd="1" destOrd="0" presId="urn:microsoft.com/office/officeart/2005/8/layout/orgChart1"/>
    <dgm:cxn modelId="{E391AC3E-D155-4530-9540-4116EE62972B}" type="presParOf" srcId="{432A258B-4E3C-47E4-88C0-1B49A05073F6}" destId="{FBF4D87E-337F-4ACE-AE10-D51AB7A88837}" srcOrd="1" destOrd="0" presId="urn:microsoft.com/office/officeart/2005/8/layout/orgChart1"/>
    <dgm:cxn modelId="{7674BFDD-728E-4741-BD2F-DB823D8881AD}" type="presParOf" srcId="{FBF4D87E-337F-4ACE-AE10-D51AB7A88837}" destId="{C76BB187-862A-43C3-840A-9371F48D8FC9}" srcOrd="0" destOrd="0" presId="urn:microsoft.com/office/officeart/2005/8/layout/orgChart1"/>
    <dgm:cxn modelId="{FF10687D-9916-41E8-9BED-E6E6E0F955CA}" type="presParOf" srcId="{FBF4D87E-337F-4ACE-AE10-D51AB7A88837}" destId="{2D6C5EDB-C3F5-4B4F-AAD8-441DEDD6D15E}" srcOrd="1" destOrd="0" presId="urn:microsoft.com/office/officeart/2005/8/layout/orgChart1"/>
    <dgm:cxn modelId="{D9108236-9F2B-4D9D-AF18-900C4ED0B255}" type="presParOf" srcId="{2D6C5EDB-C3F5-4B4F-AAD8-441DEDD6D15E}" destId="{AA0E9037-78E1-46C8-BAA2-74D7FC99AE92}" srcOrd="0" destOrd="0" presId="urn:microsoft.com/office/officeart/2005/8/layout/orgChart1"/>
    <dgm:cxn modelId="{831B3C52-A6C5-4811-BF08-E72A7658C963}" type="presParOf" srcId="{AA0E9037-78E1-46C8-BAA2-74D7FC99AE92}" destId="{A4A06F28-42E1-4A84-86E4-57C42472B516}" srcOrd="0" destOrd="0" presId="urn:microsoft.com/office/officeart/2005/8/layout/orgChart1"/>
    <dgm:cxn modelId="{E6AEDF06-A47C-44DA-9FC6-50BA82A1E3F7}" type="presParOf" srcId="{AA0E9037-78E1-46C8-BAA2-74D7FC99AE92}" destId="{59D2CCF6-D54B-4B61-A17F-339783195534}" srcOrd="1" destOrd="0" presId="urn:microsoft.com/office/officeart/2005/8/layout/orgChart1"/>
    <dgm:cxn modelId="{A046BF0B-8043-4B3B-AEEF-9506CB572B8D}" type="presParOf" srcId="{2D6C5EDB-C3F5-4B4F-AAD8-441DEDD6D15E}" destId="{10A8702F-8537-468B-A722-5A8ED7842716}" srcOrd="1" destOrd="0" presId="urn:microsoft.com/office/officeart/2005/8/layout/orgChart1"/>
    <dgm:cxn modelId="{FB44D6D8-2FEC-4F35-9125-C3A23CC066CC}" type="presParOf" srcId="{10A8702F-8537-468B-A722-5A8ED7842716}" destId="{9EC991C4-7714-4413-90A0-235023A76D2F}" srcOrd="0" destOrd="0" presId="urn:microsoft.com/office/officeart/2005/8/layout/orgChart1"/>
    <dgm:cxn modelId="{3BBCB9C6-5125-4046-BC8E-CD0A4274FFDF}" type="presParOf" srcId="{10A8702F-8537-468B-A722-5A8ED7842716}" destId="{E394059F-EBE0-4786-9F0F-B304B3896F1E}" srcOrd="1" destOrd="0" presId="urn:microsoft.com/office/officeart/2005/8/layout/orgChart1"/>
    <dgm:cxn modelId="{0899F350-9F9D-4F02-9B83-41B88A7FA06E}" type="presParOf" srcId="{E394059F-EBE0-4786-9F0F-B304B3896F1E}" destId="{2E803491-A19F-46F5-9E80-D8E8AADB1793}" srcOrd="0" destOrd="0" presId="urn:microsoft.com/office/officeart/2005/8/layout/orgChart1"/>
    <dgm:cxn modelId="{BCD26C9C-6804-4274-87B8-7271FA41A0DF}" type="presParOf" srcId="{2E803491-A19F-46F5-9E80-D8E8AADB1793}" destId="{D04F3087-6EFD-4B75-98E6-6EB176249C22}" srcOrd="0" destOrd="0" presId="urn:microsoft.com/office/officeart/2005/8/layout/orgChart1"/>
    <dgm:cxn modelId="{6CD4B402-592A-4B42-AB29-17140982D0AD}" type="presParOf" srcId="{2E803491-A19F-46F5-9E80-D8E8AADB1793}" destId="{69C57F77-5468-40B1-9236-C7012B722D7D}" srcOrd="1" destOrd="0" presId="urn:microsoft.com/office/officeart/2005/8/layout/orgChart1"/>
    <dgm:cxn modelId="{A90E0B00-2C47-415F-8F73-6B4EC22C40DA}" type="presParOf" srcId="{E394059F-EBE0-4786-9F0F-B304B3896F1E}" destId="{5750A1A7-FDE7-4503-83E0-AC4D8A2A0CC2}" srcOrd="1" destOrd="0" presId="urn:microsoft.com/office/officeart/2005/8/layout/orgChart1"/>
    <dgm:cxn modelId="{75BD199A-0453-40FF-9A80-EA26C9BE8460}" type="presParOf" srcId="{E394059F-EBE0-4786-9F0F-B304B3896F1E}" destId="{3C198ADC-30DC-4F8E-8671-B9E54D672314}" srcOrd="2" destOrd="0" presId="urn:microsoft.com/office/officeart/2005/8/layout/orgChart1"/>
    <dgm:cxn modelId="{DA77F0DB-4CD2-4CE0-BED3-B8A3B6847CA3}" type="presParOf" srcId="{10A8702F-8537-468B-A722-5A8ED7842716}" destId="{0F79AEC6-D020-4C3F-836E-A72D718EF122}" srcOrd="2" destOrd="0" presId="urn:microsoft.com/office/officeart/2005/8/layout/orgChart1"/>
    <dgm:cxn modelId="{1BA0D4EE-7E85-4CBB-A40D-27ECDB618E69}" type="presParOf" srcId="{10A8702F-8537-468B-A722-5A8ED7842716}" destId="{06B96473-CCEB-454F-9340-D7DDE5EC48DB}" srcOrd="3" destOrd="0" presId="urn:microsoft.com/office/officeart/2005/8/layout/orgChart1"/>
    <dgm:cxn modelId="{5EE8E0C4-DC15-4DDB-92BD-DB33B7A522F9}" type="presParOf" srcId="{06B96473-CCEB-454F-9340-D7DDE5EC48DB}" destId="{710AE9DA-7AD5-4FD6-9422-A24C48717D48}" srcOrd="0" destOrd="0" presId="urn:microsoft.com/office/officeart/2005/8/layout/orgChart1"/>
    <dgm:cxn modelId="{28D6C684-B0B2-4760-B30C-C19FA0FB9541}" type="presParOf" srcId="{710AE9DA-7AD5-4FD6-9422-A24C48717D48}" destId="{A220C338-A241-4A46-998D-B021B919E09B}" srcOrd="0" destOrd="0" presId="urn:microsoft.com/office/officeart/2005/8/layout/orgChart1"/>
    <dgm:cxn modelId="{9AC670B3-FED5-44F3-999E-20B84AEC3690}" type="presParOf" srcId="{710AE9DA-7AD5-4FD6-9422-A24C48717D48}" destId="{9BD6B69D-CAF0-40B7-83C1-A80A92177176}" srcOrd="1" destOrd="0" presId="urn:microsoft.com/office/officeart/2005/8/layout/orgChart1"/>
    <dgm:cxn modelId="{C2EE9FE1-BB1B-4C93-AE78-DED2B2780EE5}" type="presParOf" srcId="{06B96473-CCEB-454F-9340-D7DDE5EC48DB}" destId="{4773ACD9-96E3-463D-B4AC-2E9F6E03D207}" srcOrd="1" destOrd="0" presId="urn:microsoft.com/office/officeart/2005/8/layout/orgChart1"/>
    <dgm:cxn modelId="{AFE90728-CBA6-4E5C-A48F-6E09EC26E93B}" type="presParOf" srcId="{06B96473-CCEB-454F-9340-D7DDE5EC48DB}" destId="{2BAD827E-3A51-47AD-8518-178DCC3CE361}" srcOrd="2" destOrd="0" presId="urn:microsoft.com/office/officeart/2005/8/layout/orgChart1"/>
    <dgm:cxn modelId="{1B1FD3E4-3574-4750-8770-112C9EE12823}" type="presParOf" srcId="{10A8702F-8537-468B-A722-5A8ED7842716}" destId="{C6D83512-048D-4FEA-A6F7-5B19F078D937}" srcOrd="4" destOrd="0" presId="urn:microsoft.com/office/officeart/2005/8/layout/orgChart1"/>
    <dgm:cxn modelId="{2405E256-35AF-43F0-9D26-975AA27153B2}" type="presParOf" srcId="{10A8702F-8537-468B-A722-5A8ED7842716}" destId="{70F69131-1E86-4C8B-A818-247D18A82CB6}" srcOrd="5" destOrd="0" presId="urn:microsoft.com/office/officeart/2005/8/layout/orgChart1"/>
    <dgm:cxn modelId="{AFC5F8E9-9E97-4AA3-B4B1-0CC6B284679C}" type="presParOf" srcId="{70F69131-1E86-4C8B-A818-247D18A82CB6}" destId="{BF8C3874-0768-430E-B0B2-4B07DA71B6FC}" srcOrd="0" destOrd="0" presId="urn:microsoft.com/office/officeart/2005/8/layout/orgChart1"/>
    <dgm:cxn modelId="{2C85A90A-4686-4084-BB2E-71615C0A10D2}" type="presParOf" srcId="{BF8C3874-0768-430E-B0B2-4B07DA71B6FC}" destId="{8A6F4A30-3067-4E45-A36E-EBD910E0A773}" srcOrd="0" destOrd="0" presId="urn:microsoft.com/office/officeart/2005/8/layout/orgChart1"/>
    <dgm:cxn modelId="{6A5DCB6D-B0AD-47C5-B125-A8271C0AA275}" type="presParOf" srcId="{BF8C3874-0768-430E-B0B2-4B07DA71B6FC}" destId="{D2ACF4E6-BCFB-487D-B3F4-2AF20EA4F888}" srcOrd="1" destOrd="0" presId="urn:microsoft.com/office/officeart/2005/8/layout/orgChart1"/>
    <dgm:cxn modelId="{50927788-522D-4A83-9E56-4E04BF35AA33}" type="presParOf" srcId="{70F69131-1E86-4C8B-A818-247D18A82CB6}" destId="{AE207F44-653A-4B8C-8CDE-8AECEF5BBFAC}" srcOrd="1" destOrd="0" presId="urn:microsoft.com/office/officeart/2005/8/layout/orgChart1"/>
    <dgm:cxn modelId="{77BF9F37-6BBE-4B8C-BD47-D462C20993C4}" type="presParOf" srcId="{70F69131-1E86-4C8B-A818-247D18A82CB6}" destId="{A221BEAC-253D-44CF-B34B-13A74CC7E865}" srcOrd="2" destOrd="0" presId="urn:microsoft.com/office/officeart/2005/8/layout/orgChart1"/>
    <dgm:cxn modelId="{726C826E-6544-467C-952C-BB71FB84A69E}" type="presParOf" srcId="{2D6C5EDB-C3F5-4B4F-AAD8-441DEDD6D15E}" destId="{54A61568-B6B5-405B-BBCD-BDD58FDBF5BA}" srcOrd="2" destOrd="0" presId="urn:microsoft.com/office/officeart/2005/8/layout/orgChart1"/>
    <dgm:cxn modelId="{6E1248F1-37C3-439C-8D1A-82D34FA7FDAA}" type="presParOf" srcId="{FBF4D87E-337F-4ACE-AE10-D51AB7A88837}" destId="{C6725827-56BB-4614-9426-164CAE424B78}" srcOrd="2" destOrd="0" presId="urn:microsoft.com/office/officeart/2005/8/layout/orgChart1"/>
    <dgm:cxn modelId="{8606D3EE-DBB8-426C-A548-0B9CD8FD72F2}" type="presParOf" srcId="{FBF4D87E-337F-4ACE-AE10-D51AB7A88837}" destId="{9B6EA8BA-332A-4AE8-B926-3510CFF06E53}" srcOrd="3" destOrd="0" presId="urn:microsoft.com/office/officeart/2005/8/layout/orgChart1"/>
    <dgm:cxn modelId="{74D109C9-BB70-40A2-9DEE-CBBCD87B0182}" type="presParOf" srcId="{9B6EA8BA-332A-4AE8-B926-3510CFF06E53}" destId="{10FCDE98-4CCB-4B3B-A95B-C054A894C3A0}" srcOrd="0" destOrd="0" presId="urn:microsoft.com/office/officeart/2005/8/layout/orgChart1"/>
    <dgm:cxn modelId="{29C50C84-F34E-404A-93CA-45A7A544FCAA}" type="presParOf" srcId="{10FCDE98-4CCB-4B3B-A95B-C054A894C3A0}" destId="{DD56C2A1-C695-4650-ACC0-C085E246C232}" srcOrd="0" destOrd="0" presId="urn:microsoft.com/office/officeart/2005/8/layout/orgChart1"/>
    <dgm:cxn modelId="{461548DA-F2FE-4757-A304-62542545A101}" type="presParOf" srcId="{10FCDE98-4CCB-4B3B-A95B-C054A894C3A0}" destId="{2B38BD52-C218-4AF9-962B-E43201BF2B0C}" srcOrd="1" destOrd="0" presId="urn:microsoft.com/office/officeart/2005/8/layout/orgChart1"/>
    <dgm:cxn modelId="{3D17FD7A-3259-4DA4-915D-5D2C9758F9EE}" type="presParOf" srcId="{9B6EA8BA-332A-4AE8-B926-3510CFF06E53}" destId="{5692262C-720A-4A33-BBF3-029432CCB081}" srcOrd="1" destOrd="0" presId="urn:microsoft.com/office/officeart/2005/8/layout/orgChart1"/>
    <dgm:cxn modelId="{BAE03BCF-3E06-44A7-BD84-3F493458F5B9}" type="presParOf" srcId="{5692262C-720A-4A33-BBF3-029432CCB081}" destId="{88BCFFE1-6F41-4B7A-BA93-FE977670CB5B}" srcOrd="0" destOrd="0" presId="urn:microsoft.com/office/officeart/2005/8/layout/orgChart1"/>
    <dgm:cxn modelId="{FFDA084F-8C14-4C75-9C69-89399B445E32}" type="presParOf" srcId="{5692262C-720A-4A33-BBF3-029432CCB081}" destId="{14D29E85-51DF-4CDE-95F7-6F3E9080D4E8}" srcOrd="1" destOrd="0" presId="urn:microsoft.com/office/officeart/2005/8/layout/orgChart1"/>
    <dgm:cxn modelId="{19887F28-8F07-44B2-BE3F-9F662D5FCCA6}" type="presParOf" srcId="{14D29E85-51DF-4CDE-95F7-6F3E9080D4E8}" destId="{749797A8-B990-4C5D-9B98-C4CB1802DBA4}" srcOrd="0" destOrd="0" presId="urn:microsoft.com/office/officeart/2005/8/layout/orgChart1"/>
    <dgm:cxn modelId="{8DBA10A3-16C8-4C76-8FDE-B448A6E6D223}" type="presParOf" srcId="{749797A8-B990-4C5D-9B98-C4CB1802DBA4}" destId="{A2E80124-E014-40AD-B704-F7ADEC385DEB}" srcOrd="0" destOrd="0" presId="urn:microsoft.com/office/officeart/2005/8/layout/orgChart1"/>
    <dgm:cxn modelId="{1F4612DC-BD22-4FF4-A4C2-6FADB54EBBE1}" type="presParOf" srcId="{749797A8-B990-4C5D-9B98-C4CB1802DBA4}" destId="{73C1F10D-FA85-4C39-88DB-70E879DC7A4C}" srcOrd="1" destOrd="0" presId="urn:microsoft.com/office/officeart/2005/8/layout/orgChart1"/>
    <dgm:cxn modelId="{26733FF6-EC36-4645-8BAB-57CD02EAE478}" type="presParOf" srcId="{14D29E85-51DF-4CDE-95F7-6F3E9080D4E8}" destId="{4BC4161A-E919-4783-8092-F3BB058128F1}" srcOrd="1" destOrd="0" presId="urn:microsoft.com/office/officeart/2005/8/layout/orgChart1"/>
    <dgm:cxn modelId="{7DB085AC-8777-4926-AAAA-33689CF52418}" type="presParOf" srcId="{14D29E85-51DF-4CDE-95F7-6F3E9080D4E8}" destId="{7A6539AD-7C01-44D0-94DB-008CBEC9013E}" srcOrd="2" destOrd="0" presId="urn:microsoft.com/office/officeart/2005/8/layout/orgChart1"/>
    <dgm:cxn modelId="{8ADE2CFD-8236-4EF8-B093-C81BEE2760EC}" type="presParOf" srcId="{5692262C-720A-4A33-BBF3-029432CCB081}" destId="{1D9F4AEF-5AB0-4E1F-AE3D-67B421F00AA0}" srcOrd="2" destOrd="0" presId="urn:microsoft.com/office/officeart/2005/8/layout/orgChart1"/>
    <dgm:cxn modelId="{A34ACCAF-B4BA-43E3-B2E0-591583619811}" type="presParOf" srcId="{5692262C-720A-4A33-BBF3-029432CCB081}" destId="{9AC2C223-0910-477B-9331-AC24796AEDA3}" srcOrd="3" destOrd="0" presId="urn:microsoft.com/office/officeart/2005/8/layout/orgChart1"/>
    <dgm:cxn modelId="{1D7E8166-66BC-400F-92F4-783916CCDF4C}" type="presParOf" srcId="{9AC2C223-0910-477B-9331-AC24796AEDA3}" destId="{98D9C757-5CB1-4D7C-829C-E8885630526C}" srcOrd="0" destOrd="0" presId="urn:microsoft.com/office/officeart/2005/8/layout/orgChart1"/>
    <dgm:cxn modelId="{5D46A7CC-9F29-47C7-ADBD-4F1E8093AA75}" type="presParOf" srcId="{98D9C757-5CB1-4D7C-829C-E8885630526C}" destId="{F2D1F992-9AEB-44BA-B2D1-37DFD2DEC8D1}" srcOrd="0" destOrd="0" presId="urn:microsoft.com/office/officeart/2005/8/layout/orgChart1"/>
    <dgm:cxn modelId="{D29DB755-5587-4479-9639-7C200151D547}" type="presParOf" srcId="{98D9C757-5CB1-4D7C-829C-E8885630526C}" destId="{C1F57F91-027F-4E46-9765-954D8F50872E}" srcOrd="1" destOrd="0" presId="urn:microsoft.com/office/officeart/2005/8/layout/orgChart1"/>
    <dgm:cxn modelId="{0B680775-9D1C-454D-AF47-1A4E1E6D8101}" type="presParOf" srcId="{9AC2C223-0910-477B-9331-AC24796AEDA3}" destId="{4E11C529-2CC2-410C-A1E6-C2ADAEFBDD5A}" srcOrd="1" destOrd="0" presId="urn:microsoft.com/office/officeart/2005/8/layout/orgChart1"/>
    <dgm:cxn modelId="{7A0919FF-1F8B-460B-B5B1-19B5C3495584}" type="presParOf" srcId="{9AC2C223-0910-477B-9331-AC24796AEDA3}" destId="{B553A915-76F6-440D-94F6-6D27762F8A6B}" srcOrd="2" destOrd="0" presId="urn:microsoft.com/office/officeart/2005/8/layout/orgChart1"/>
    <dgm:cxn modelId="{5FD85250-672E-41CF-8DDA-EB7ABC5ABECF}" type="presParOf" srcId="{5692262C-720A-4A33-BBF3-029432CCB081}" destId="{38D56523-44D9-4081-8128-4915ABADDA17}" srcOrd="4" destOrd="0" presId="urn:microsoft.com/office/officeart/2005/8/layout/orgChart1"/>
    <dgm:cxn modelId="{4197A6CC-F7A9-4ECE-8E93-77D63D4DFA1B}" type="presParOf" srcId="{5692262C-720A-4A33-BBF3-029432CCB081}" destId="{A4039BEE-93B8-4EE9-83D9-7DA522961BDD}" srcOrd="5" destOrd="0" presId="urn:microsoft.com/office/officeart/2005/8/layout/orgChart1"/>
    <dgm:cxn modelId="{1D1E58E4-E2CE-455F-8038-FD3C516660FA}" type="presParOf" srcId="{A4039BEE-93B8-4EE9-83D9-7DA522961BDD}" destId="{C3C04679-8D6E-44A9-9933-FED3116CFAB5}" srcOrd="0" destOrd="0" presId="urn:microsoft.com/office/officeart/2005/8/layout/orgChart1"/>
    <dgm:cxn modelId="{74D446D4-0208-4806-93DE-196E053F1F48}" type="presParOf" srcId="{C3C04679-8D6E-44A9-9933-FED3116CFAB5}" destId="{722C1B68-ACB7-4A04-810D-FA9113594A2F}" srcOrd="0" destOrd="0" presId="urn:microsoft.com/office/officeart/2005/8/layout/orgChart1"/>
    <dgm:cxn modelId="{11E6F7D4-56F9-4233-8F7E-DC594CD74533}" type="presParOf" srcId="{C3C04679-8D6E-44A9-9933-FED3116CFAB5}" destId="{6441D948-FB9B-48C4-AD01-85CD09A16433}" srcOrd="1" destOrd="0" presId="urn:microsoft.com/office/officeart/2005/8/layout/orgChart1"/>
    <dgm:cxn modelId="{6BFE9A1C-6696-401F-8FC8-4E46EE1610B6}" type="presParOf" srcId="{A4039BEE-93B8-4EE9-83D9-7DA522961BDD}" destId="{8840334C-18FC-4B29-BF0E-A34E6C5985BE}" srcOrd="1" destOrd="0" presId="urn:microsoft.com/office/officeart/2005/8/layout/orgChart1"/>
    <dgm:cxn modelId="{7E0C2188-20FA-43E3-BD91-BE21439425AF}" type="presParOf" srcId="{A4039BEE-93B8-4EE9-83D9-7DA522961BDD}" destId="{2E09C541-1D6E-4D25-8AEF-E28F4BF2E007}" srcOrd="2" destOrd="0" presId="urn:microsoft.com/office/officeart/2005/8/layout/orgChart1"/>
    <dgm:cxn modelId="{85B9A025-9305-4D45-ABC9-4CBF67AA76D7}" type="presParOf" srcId="{5692262C-720A-4A33-BBF3-029432CCB081}" destId="{956BD641-CFCE-49AA-9796-A1E253CCDC1C}" srcOrd="6" destOrd="0" presId="urn:microsoft.com/office/officeart/2005/8/layout/orgChart1"/>
    <dgm:cxn modelId="{952181D8-D89B-45CD-8718-FAA202B8A111}" type="presParOf" srcId="{5692262C-720A-4A33-BBF3-029432CCB081}" destId="{899AEFC0-A8C0-4731-8071-8A052D383138}" srcOrd="7" destOrd="0" presId="urn:microsoft.com/office/officeart/2005/8/layout/orgChart1"/>
    <dgm:cxn modelId="{5AF4E9BE-2C9C-4E10-A52D-38A8E7738713}" type="presParOf" srcId="{899AEFC0-A8C0-4731-8071-8A052D383138}" destId="{A6482E15-3EF4-46A0-97BD-581CEF59F72C}" srcOrd="0" destOrd="0" presId="urn:microsoft.com/office/officeart/2005/8/layout/orgChart1"/>
    <dgm:cxn modelId="{F3A12334-2A96-4489-9F09-E7EE19A6A919}" type="presParOf" srcId="{A6482E15-3EF4-46A0-97BD-581CEF59F72C}" destId="{B79B77E1-6E6A-4F2D-A633-1FB17FAF7CB6}" srcOrd="0" destOrd="0" presId="urn:microsoft.com/office/officeart/2005/8/layout/orgChart1"/>
    <dgm:cxn modelId="{0C8913DC-83CD-4A34-81A6-A9F074090F89}" type="presParOf" srcId="{A6482E15-3EF4-46A0-97BD-581CEF59F72C}" destId="{8C96F411-A40C-4FA8-ADE1-7830224AFD25}" srcOrd="1" destOrd="0" presId="urn:microsoft.com/office/officeart/2005/8/layout/orgChart1"/>
    <dgm:cxn modelId="{30218126-6E68-4BA3-A113-92FFAF44FA64}" type="presParOf" srcId="{899AEFC0-A8C0-4731-8071-8A052D383138}" destId="{3AED44FE-675E-4834-9E66-CF22DCF990A5}" srcOrd="1" destOrd="0" presId="urn:microsoft.com/office/officeart/2005/8/layout/orgChart1"/>
    <dgm:cxn modelId="{8EF9A037-93B8-426B-9C0A-1C4BFAB7E791}" type="presParOf" srcId="{899AEFC0-A8C0-4731-8071-8A052D383138}" destId="{CA768AA8-F458-4E62-BF31-707967E1374A}" srcOrd="2" destOrd="0" presId="urn:microsoft.com/office/officeart/2005/8/layout/orgChart1"/>
    <dgm:cxn modelId="{985FDB6E-518B-4690-AF00-33C47EB9684D}" type="presParOf" srcId="{9B6EA8BA-332A-4AE8-B926-3510CFF06E53}" destId="{9FBBDAF6-C02D-42B1-A05E-C566EBBAE390}" srcOrd="2" destOrd="0" presId="urn:microsoft.com/office/officeart/2005/8/layout/orgChart1"/>
    <dgm:cxn modelId="{1174D115-4588-4D45-9DB2-CD8F3B442C2F}" type="presParOf" srcId="{432A258B-4E3C-47E4-88C0-1B49A05073F6}" destId="{3683AEC6-D755-4BA5-B405-889389EF50EA}" srcOrd="2" destOrd="0" presId="urn:microsoft.com/office/officeart/2005/8/layout/orgChart1"/>
    <dgm:cxn modelId="{88B696D9-C31B-492E-833C-C11C0B1ECFF9}" type="presParOf" srcId="{3D693FBE-ADB2-4D4A-8F69-88DD224477C2}" destId="{CAAE8C4C-08F7-42B2-8DFA-4293A9DCB77F}" srcOrd="2" destOrd="0" presId="urn:microsoft.com/office/officeart/2005/8/layout/orgChart1"/>
    <dgm:cxn modelId="{259C8F12-BF0F-4434-8C8D-D2B392851DF0}" type="presParOf" srcId="{FBFAE23E-8ECD-472D-B93B-84367CF5FA6D}" destId="{5DD66398-EDDA-4318-8C55-6B643A37CB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6BD641-CFCE-49AA-9796-A1E253CCDC1C}">
      <dsp:nvSpPr>
        <dsp:cNvPr id="0" name=""/>
        <dsp:cNvSpPr/>
      </dsp:nvSpPr>
      <dsp:spPr>
        <a:xfrm>
          <a:off x="11400525" y="3249479"/>
          <a:ext cx="151992" cy="2624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4406"/>
              </a:lnTo>
              <a:lnTo>
                <a:pt x="151992" y="26244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D56523-44D9-4081-8128-4915ABADDA17}">
      <dsp:nvSpPr>
        <dsp:cNvPr id="0" name=""/>
        <dsp:cNvSpPr/>
      </dsp:nvSpPr>
      <dsp:spPr>
        <a:xfrm>
          <a:off x="11400525" y="3249479"/>
          <a:ext cx="151992" cy="19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74"/>
              </a:lnTo>
              <a:lnTo>
                <a:pt x="151992" y="19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9F4AEF-5AB0-4E1F-AE3D-67B421F00AA0}">
      <dsp:nvSpPr>
        <dsp:cNvPr id="0" name=""/>
        <dsp:cNvSpPr/>
      </dsp:nvSpPr>
      <dsp:spPr>
        <a:xfrm>
          <a:off x="11400525" y="3249479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BCFFE1-6F41-4B7A-BA93-FE977670CB5B}">
      <dsp:nvSpPr>
        <dsp:cNvPr id="0" name=""/>
        <dsp:cNvSpPr/>
      </dsp:nvSpPr>
      <dsp:spPr>
        <a:xfrm>
          <a:off x="11400525" y="3249479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725827-56BB-4614-9426-164CAE424B78}">
      <dsp:nvSpPr>
        <dsp:cNvPr id="0" name=""/>
        <dsp:cNvSpPr/>
      </dsp:nvSpPr>
      <dsp:spPr>
        <a:xfrm>
          <a:off x="11192801" y="2530047"/>
          <a:ext cx="613037" cy="21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94"/>
              </a:lnTo>
              <a:lnTo>
                <a:pt x="613037" y="106394"/>
              </a:lnTo>
              <a:lnTo>
                <a:pt x="613037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83512-048D-4FEA-A6F7-5B19F078D937}">
      <dsp:nvSpPr>
        <dsp:cNvPr id="0" name=""/>
        <dsp:cNvSpPr/>
      </dsp:nvSpPr>
      <dsp:spPr>
        <a:xfrm>
          <a:off x="10174451" y="3249479"/>
          <a:ext cx="151992" cy="19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74"/>
              </a:lnTo>
              <a:lnTo>
                <a:pt x="151992" y="19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79AEC6-D020-4C3F-836E-A72D718EF122}">
      <dsp:nvSpPr>
        <dsp:cNvPr id="0" name=""/>
        <dsp:cNvSpPr/>
      </dsp:nvSpPr>
      <dsp:spPr>
        <a:xfrm>
          <a:off x="10174451" y="3249479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991C4-7714-4413-90A0-235023A76D2F}">
      <dsp:nvSpPr>
        <dsp:cNvPr id="0" name=""/>
        <dsp:cNvSpPr/>
      </dsp:nvSpPr>
      <dsp:spPr>
        <a:xfrm>
          <a:off x="10174451" y="3249479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BB187-862A-43C3-840A-9371F48D8FC9}">
      <dsp:nvSpPr>
        <dsp:cNvPr id="0" name=""/>
        <dsp:cNvSpPr/>
      </dsp:nvSpPr>
      <dsp:spPr>
        <a:xfrm>
          <a:off x="10579764" y="2530047"/>
          <a:ext cx="613037" cy="212789"/>
        </a:xfrm>
        <a:custGeom>
          <a:avLst/>
          <a:gdLst/>
          <a:ahLst/>
          <a:cxnLst/>
          <a:rect l="0" t="0" r="0" b="0"/>
          <a:pathLst>
            <a:path>
              <a:moveTo>
                <a:pt x="613037" y="0"/>
              </a:moveTo>
              <a:lnTo>
                <a:pt x="613037" y="106394"/>
              </a:lnTo>
              <a:lnTo>
                <a:pt x="0" y="106394"/>
              </a:lnTo>
              <a:lnTo>
                <a:pt x="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DAD9E-84B7-4B1D-8FF5-B527023BD3EF}">
      <dsp:nvSpPr>
        <dsp:cNvPr id="0" name=""/>
        <dsp:cNvSpPr/>
      </dsp:nvSpPr>
      <dsp:spPr>
        <a:xfrm>
          <a:off x="11147081" y="1810615"/>
          <a:ext cx="91440" cy="2127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D7CBC0-BBE5-4C6F-99D5-475DDB3E27E4}">
      <dsp:nvSpPr>
        <dsp:cNvPr id="0" name=""/>
        <dsp:cNvSpPr/>
      </dsp:nvSpPr>
      <dsp:spPr>
        <a:xfrm>
          <a:off x="7937625" y="1091183"/>
          <a:ext cx="3255176" cy="21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94"/>
              </a:lnTo>
              <a:lnTo>
                <a:pt x="3255176" y="106394"/>
              </a:lnTo>
              <a:lnTo>
                <a:pt x="3255176" y="21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0FC691-4FDC-4A3C-B9ED-676F79488AE4}">
      <dsp:nvSpPr>
        <dsp:cNvPr id="0" name=""/>
        <dsp:cNvSpPr/>
      </dsp:nvSpPr>
      <dsp:spPr>
        <a:xfrm>
          <a:off x="8695055" y="2530047"/>
          <a:ext cx="151992" cy="2624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4406"/>
              </a:lnTo>
              <a:lnTo>
                <a:pt x="151992" y="26244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0C0F2-8EF3-41B5-9BE8-40700E755412}">
      <dsp:nvSpPr>
        <dsp:cNvPr id="0" name=""/>
        <dsp:cNvSpPr/>
      </dsp:nvSpPr>
      <dsp:spPr>
        <a:xfrm>
          <a:off x="8695055" y="2530047"/>
          <a:ext cx="151992" cy="19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74"/>
              </a:lnTo>
              <a:lnTo>
                <a:pt x="151992" y="19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F1A1C-DDDE-45BE-9DCA-11DE28F1D62F}">
      <dsp:nvSpPr>
        <dsp:cNvPr id="0" name=""/>
        <dsp:cNvSpPr/>
      </dsp:nvSpPr>
      <dsp:spPr>
        <a:xfrm>
          <a:off x="8695055" y="2530047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CB78D-0B9A-4FCC-B71B-BEE148784369}">
      <dsp:nvSpPr>
        <dsp:cNvPr id="0" name=""/>
        <dsp:cNvSpPr/>
      </dsp:nvSpPr>
      <dsp:spPr>
        <a:xfrm>
          <a:off x="8695055" y="2530047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2FAB40-581E-4388-85D7-1E56EB804C88}">
      <dsp:nvSpPr>
        <dsp:cNvPr id="0" name=""/>
        <dsp:cNvSpPr/>
      </dsp:nvSpPr>
      <dsp:spPr>
        <a:xfrm>
          <a:off x="8487332" y="1810615"/>
          <a:ext cx="613037" cy="21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94"/>
              </a:lnTo>
              <a:lnTo>
                <a:pt x="613037" y="106394"/>
              </a:lnTo>
              <a:lnTo>
                <a:pt x="613037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803DC-8179-4E6C-8C73-46B05912374C}">
      <dsp:nvSpPr>
        <dsp:cNvPr id="0" name=""/>
        <dsp:cNvSpPr/>
      </dsp:nvSpPr>
      <dsp:spPr>
        <a:xfrm>
          <a:off x="7468981" y="3249479"/>
          <a:ext cx="151992" cy="19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74"/>
              </a:lnTo>
              <a:lnTo>
                <a:pt x="151992" y="19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E4B83-8EF8-4CB5-AE1D-EE4BBBA2CBCF}">
      <dsp:nvSpPr>
        <dsp:cNvPr id="0" name=""/>
        <dsp:cNvSpPr/>
      </dsp:nvSpPr>
      <dsp:spPr>
        <a:xfrm>
          <a:off x="7468981" y="3249479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9D2F3C-1298-4A49-8205-403D9041983A}">
      <dsp:nvSpPr>
        <dsp:cNvPr id="0" name=""/>
        <dsp:cNvSpPr/>
      </dsp:nvSpPr>
      <dsp:spPr>
        <a:xfrm>
          <a:off x="7468981" y="3249479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994882-08DC-4AAB-B01E-6B0625B7D8AD}">
      <dsp:nvSpPr>
        <dsp:cNvPr id="0" name=""/>
        <dsp:cNvSpPr/>
      </dsp:nvSpPr>
      <dsp:spPr>
        <a:xfrm>
          <a:off x="7828575" y="2530047"/>
          <a:ext cx="91440" cy="212789"/>
        </a:xfrm>
        <a:custGeom>
          <a:avLst/>
          <a:gdLst/>
          <a:ahLst/>
          <a:cxnLst/>
          <a:rect l="0" t="0" r="0" b="0"/>
          <a:pathLst>
            <a:path>
              <a:moveTo>
                <a:pt x="96404" y="0"/>
              </a:moveTo>
              <a:lnTo>
                <a:pt x="96404" y="106394"/>
              </a:lnTo>
              <a:lnTo>
                <a:pt x="45720" y="106394"/>
              </a:lnTo>
              <a:lnTo>
                <a:pt x="4572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B9AD4-8A56-4545-A435-5E14D217754A}">
      <dsp:nvSpPr>
        <dsp:cNvPr id="0" name=""/>
        <dsp:cNvSpPr/>
      </dsp:nvSpPr>
      <dsp:spPr>
        <a:xfrm>
          <a:off x="7924979" y="1810615"/>
          <a:ext cx="562352" cy="212789"/>
        </a:xfrm>
        <a:custGeom>
          <a:avLst/>
          <a:gdLst/>
          <a:ahLst/>
          <a:cxnLst/>
          <a:rect l="0" t="0" r="0" b="0"/>
          <a:pathLst>
            <a:path>
              <a:moveTo>
                <a:pt x="562352" y="0"/>
              </a:moveTo>
              <a:lnTo>
                <a:pt x="562352" y="106394"/>
              </a:lnTo>
              <a:lnTo>
                <a:pt x="0" y="106394"/>
              </a:lnTo>
              <a:lnTo>
                <a:pt x="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C5F2D7-5F2A-435C-A019-8D24B14ED8FB}">
      <dsp:nvSpPr>
        <dsp:cNvPr id="0" name=""/>
        <dsp:cNvSpPr/>
      </dsp:nvSpPr>
      <dsp:spPr>
        <a:xfrm>
          <a:off x="7937625" y="1091183"/>
          <a:ext cx="549706" cy="21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94"/>
              </a:lnTo>
              <a:lnTo>
                <a:pt x="549706" y="106394"/>
              </a:lnTo>
              <a:lnTo>
                <a:pt x="549706" y="21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F6346D-9AB7-4178-912D-B4EDA01A986F}">
      <dsp:nvSpPr>
        <dsp:cNvPr id="0" name=""/>
        <dsp:cNvSpPr/>
      </dsp:nvSpPr>
      <dsp:spPr>
        <a:xfrm>
          <a:off x="6242907" y="6846639"/>
          <a:ext cx="151992" cy="19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74"/>
              </a:lnTo>
              <a:lnTo>
                <a:pt x="151992" y="19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12637-3316-4B65-A329-9195ABF2E986}">
      <dsp:nvSpPr>
        <dsp:cNvPr id="0" name=""/>
        <dsp:cNvSpPr/>
      </dsp:nvSpPr>
      <dsp:spPr>
        <a:xfrm>
          <a:off x="6242907" y="6846639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356CCE-3847-4EE1-95D3-52929F5BDCDE}">
      <dsp:nvSpPr>
        <dsp:cNvPr id="0" name=""/>
        <dsp:cNvSpPr/>
      </dsp:nvSpPr>
      <dsp:spPr>
        <a:xfrm>
          <a:off x="6242907" y="6846639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F4DF1-47E6-4C8F-8412-A3CE453E56B3}">
      <dsp:nvSpPr>
        <dsp:cNvPr id="0" name=""/>
        <dsp:cNvSpPr/>
      </dsp:nvSpPr>
      <dsp:spPr>
        <a:xfrm>
          <a:off x="5989586" y="2530047"/>
          <a:ext cx="151992" cy="4063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3270"/>
              </a:lnTo>
              <a:lnTo>
                <a:pt x="151992" y="406327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7CE60-736B-42AD-B8AA-B710C78E5E5A}">
      <dsp:nvSpPr>
        <dsp:cNvPr id="0" name=""/>
        <dsp:cNvSpPr/>
      </dsp:nvSpPr>
      <dsp:spPr>
        <a:xfrm>
          <a:off x="5989586" y="2530047"/>
          <a:ext cx="151992" cy="3343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3838"/>
              </a:lnTo>
              <a:lnTo>
                <a:pt x="151992" y="334383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9746B2-C63F-4B6C-8DF0-F6F3B48FE9E7}">
      <dsp:nvSpPr>
        <dsp:cNvPr id="0" name=""/>
        <dsp:cNvSpPr/>
      </dsp:nvSpPr>
      <dsp:spPr>
        <a:xfrm>
          <a:off x="5989586" y="2530047"/>
          <a:ext cx="151992" cy="2624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4406"/>
              </a:lnTo>
              <a:lnTo>
                <a:pt x="151992" y="26244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0D0AA3-C955-4573-85E7-4FBD60DAE1D4}">
      <dsp:nvSpPr>
        <dsp:cNvPr id="0" name=""/>
        <dsp:cNvSpPr/>
      </dsp:nvSpPr>
      <dsp:spPr>
        <a:xfrm>
          <a:off x="6258380" y="3249479"/>
          <a:ext cx="136519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36519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0DA411-29A6-44A0-AC36-01068AB1E286}">
      <dsp:nvSpPr>
        <dsp:cNvPr id="0" name=""/>
        <dsp:cNvSpPr/>
      </dsp:nvSpPr>
      <dsp:spPr>
        <a:xfrm>
          <a:off x="6258380" y="3249479"/>
          <a:ext cx="136519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36519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2CC69-49AF-4105-9538-3AC2C237B661}">
      <dsp:nvSpPr>
        <dsp:cNvPr id="0" name=""/>
        <dsp:cNvSpPr/>
      </dsp:nvSpPr>
      <dsp:spPr>
        <a:xfrm>
          <a:off x="5989586" y="2530047"/>
          <a:ext cx="167465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67465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1655ED-67CD-44BB-8306-8B95A7BB4DB6}">
      <dsp:nvSpPr>
        <dsp:cNvPr id="0" name=""/>
        <dsp:cNvSpPr/>
      </dsp:nvSpPr>
      <dsp:spPr>
        <a:xfrm>
          <a:off x="4682449" y="1810615"/>
          <a:ext cx="1712450" cy="21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94"/>
              </a:lnTo>
              <a:lnTo>
                <a:pt x="1712450" y="106394"/>
              </a:lnTo>
              <a:lnTo>
                <a:pt x="171245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82A59-5934-41A6-8037-7D209B10C2FA}">
      <dsp:nvSpPr>
        <dsp:cNvPr id="0" name=""/>
        <dsp:cNvSpPr/>
      </dsp:nvSpPr>
      <dsp:spPr>
        <a:xfrm>
          <a:off x="4196072" y="1810615"/>
          <a:ext cx="486376" cy="212789"/>
        </a:xfrm>
        <a:custGeom>
          <a:avLst/>
          <a:gdLst/>
          <a:ahLst/>
          <a:cxnLst/>
          <a:rect l="0" t="0" r="0" b="0"/>
          <a:pathLst>
            <a:path>
              <a:moveTo>
                <a:pt x="486376" y="0"/>
              </a:moveTo>
              <a:lnTo>
                <a:pt x="486376" y="106394"/>
              </a:lnTo>
              <a:lnTo>
                <a:pt x="0" y="106394"/>
              </a:lnTo>
              <a:lnTo>
                <a:pt x="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F1619-355E-4D23-85D5-A80AF825A538}">
      <dsp:nvSpPr>
        <dsp:cNvPr id="0" name=""/>
        <dsp:cNvSpPr/>
      </dsp:nvSpPr>
      <dsp:spPr>
        <a:xfrm>
          <a:off x="2969998" y="2530047"/>
          <a:ext cx="2452148" cy="21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94"/>
              </a:lnTo>
              <a:lnTo>
                <a:pt x="2452148" y="106394"/>
              </a:lnTo>
              <a:lnTo>
                <a:pt x="2452148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E1785C-727E-4B56-9BB5-034275EAC5E6}">
      <dsp:nvSpPr>
        <dsp:cNvPr id="0" name=""/>
        <dsp:cNvSpPr/>
      </dsp:nvSpPr>
      <dsp:spPr>
        <a:xfrm>
          <a:off x="2969998" y="2530047"/>
          <a:ext cx="1226074" cy="212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94"/>
              </a:lnTo>
              <a:lnTo>
                <a:pt x="1226074" y="106394"/>
              </a:lnTo>
              <a:lnTo>
                <a:pt x="1226074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3B853-316D-486E-945B-808F25223EED}">
      <dsp:nvSpPr>
        <dsp:cNvPr id="0" name=""/>
        <dsp:cNvSpPr/>
      </dsp:nvSpPr>
      <dsp:spPr>
        <a:xfrm>
          <a:off x="2564684" y="3249479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1FF637-B9CF-49BD-A773-E0B851D83CAA}">
      <dsp:nvSpPr>
        <dsp:cNvPr id="0" name=""/>
        <dsp:cNvSpPr/>
      </dsp:nvSpPr>
      <dsp:spPr>
        <a:xfrm>
          <a:off x="2564684" y="3249479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A8E63-54E6-46B5-B889-7DF7A550DE09}">
      <dsp:nvSpPr>
        <dsp:cNvPr id="0" name=""/>
        <dsp:cNvSpPr/>
      </dsp:nvSpPr>
      <dsp:spPr>
        <a:xfrm>
          <a:off x="2924278" y="2530047"/>
          <a:ext cx="91440" cy="2127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8A1BD-C50F-4CF8-941A-CCC2BF5234A6}">
      <dsp:nvSpPr>
        <dsp:cNvPr id="0" name=""/>
        <dsp:cNvSpPr/>
      </dsp:nvSpPr>
      <dsp:spPr>
        <a:xfrm>
          <a:off x="1338610" y="3249479"/>
          <a:ext cx="151992" cy="19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74"/>
              </a:lnTo>
              <a:lnTo>
                <a:pt x="151992" y="19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E53F3E-BE63-402C-BD7C-EB9178B4DC88}">
      <dsp:nvSpPr>
        <dsp:cNvPr id="0" name=""/>
        <dsp:cNvSpPr/>
      </dsp:nvSpPr>
      <dsp:spPr>
        <a:xfrm>
          <a:off x="1338610" y="3249479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7D231F-DC8D-4154-BE74-C5B4A10219EB}">
      <dsp:nvSpPr>
        <dsp:cNvPr id="0" name=""/>
        <dsp:cNvSpPr/>
      </dsp:nvSpPr>
      <dsp:spPr>
        <a:xfrm>
          <a:off x="1338610" y="3249479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18AA3-484E-4A0D-8ED3-20BB4E58885B}">
      <dsp:nvSpPr>
        <dsp:cNvPr id="0" name=""/>
        <dsp:cNvSpPr/>
      </dsp:nvSpPr>
      <dsp:spPr>
        <a:xfrm>
          <a:off x="1743924" y="2530047"/>
          <a:ext cx="1226074" cy="212789"/>
        </a:xfrm>
        <a:custGeom>
          <a:avLst/>
          <a:gdLst/>
          <a:ahLst/>
          <a:cxnLst/>
          <a:rect l="0" t="0" r="0" b="0"/>
          <a:pathLst>
            <a:path>
              <a:moveTo>
                <a:pt x="1226074" y="0"/>
              </a:moveTo>
              <a:lnTo>
                <a:pt x="1226074" y="106394"/>
              </a:lnTo>
              <a:lnTo>
                <a:pt x="0" y="106394"/>
              </a:lnTo>
              <a:lnTo>
                <a:pt x="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B13B5-4C61-4079-B7D6-9EFC9D8F4BE6}">
      <dsp:nvSpPr>
        <dsp:cNvPr id="0" name=""/>
        <dsp:cNvSpPr/>
      </dsp:nvSpPr>
      <dsp:spPr>
        <a:xfrm>
          <a:off x="112535" y="3249479"/>
          <a:ext cx="151992" cy="2624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4406"/>
              </a:lnTo>
              <a:lnTo>
                <a:pt x="151992" y="26244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103C85-EE9F-442D-86E8-A05FB5B97A8E}">
      <dsp:nvSpPr>
        <dsp:cNvPr id="0" name=""/>
        <dsp:cNvSpPr/>
      </dsp:nvSpPr>
      <dsp:spPr>
        <a:xfrm>
          <a:off x="112535" y="3249479"/>
          <a:ext cx="151992" cy="1904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974"/>
              </a:lnTo>
              <a:lnTo>
                <a:pt x="151992" y="19049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A389EC-9230-44EA-A105-289EE9295D61}">
      <dsp:nvSpPr>
        <dsp:cNvPr id="0" name=""/>
        <dsp:cNvSpPr/>
      </dsp:nvSpPr>
      <dsp:spPr>
        <a:xfrm>
          <a:off x="112535" y="3249479"/>
          <a:ext cx="151992" cy="1185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542"/>
              </a:lnTo>
              <a:lnTo>
                <a:pt x="151992" y="118554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30E869-1C18-4A14-BCAE-A141EB8105A9}">
      <dsp:nvSpPr>
        <dsp:cNvPr id="0" name=""/>
        <dsp:cNvSpPr/>
      </dsp:nvSpPr>
      <dsp:spPr>
        <a:xfrm>
          <a:off x="112535" y="3249479"/>
          <a:ext cx="151992" cy="466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10"/>
              </a:lnTo>
              <a:lnTo>
                <a:pt x="151992" y="46611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B86AC-0FEA-4351-A8A1-3FF34AEC312D}">
      <dsp:nvSpPr>
        <dsp:cNvPr id="0" name=""/>
        <dsp:cNvSpPr/>
      </dsp:nvSpPr>
      <dsp:spPr>
        <a:xfrm>
          <a:off x="517849" y="2530047"/>
          <a:ext cx="2452148" cy="212789"/>
        </a:xfrm>
        <a:custGeom>
          <a:avLst/>
          <a:gdLst/>
          <a:ahLst/>
          <a:cxnLst/>
          <a:rect l="0" t="0" r="0" b="0"/>
          <a:pathLst>
            <a:path>
              <a:moveTo>
                <a:pt x="2452148" y="0"/>
              </a:moveTo>
              <a:lnTo>
                <a:pt x="2452148" y="106394"/>
              </a:lnTo>
              <a:lnTo>
                <a:pt x="0" y="106394"/>
              </a:lnTo>
              <a:lnTo>
                <a:pt x="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A27694-977C-416E-90F2-B70934FA5010}">
      <dsp:nvSpPr>
        <dsp:cNvPr id="0" name=""/>
        <dsp:cNvSpPr/>
      </dsp:nvSpPr>
      <dsp:spPr>
        <a:xfrm>
          <a:off x="2969998" y="1810615"/>
          <a:ext cx="1712450" cy="212789"/>
        </a:xfrm>
        <a:custGeom>
          <a:avLst/>
          <a:gdLst/>
          <a:ahLst/>
          <a:cxnLst/>
          <a:rect l="0" t="0" r="0" b="0"/>
          <a:pathLst>
            <a:path>
              <a:moveTo>
                <a:pt x="1712450" y="0"/>
              </a:moveTo>
              <a:lnTo>
                <a:pt x="1712450" y="106394"/>
              </a:lnTo>
              <a:lnTo>
                <a:pt x="0" y="106394"/>
              </a:lnTo>
              <a:lnTo>
                <a:pt x="0" y="21278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E06EC-984A-4BE7-BF17-EEC747CF470E}">
      <dsp:nvSpPr>
        <dsp:cNvPr id="0" name=""/>
        <dsp:cNvSpPr/>
      </dsp:nvSpPr>
      <dsp:spPr>
        <a:xfrm>
          <a:off x="4682449" y="1091183"/>
          <a:ext cx="3255176" cy="212789"/>
        </a:xfrm>
        <a:custGeom>
          <a:avLst/>
          <a:gdLst/>
          <a:ahLst/>
          <a:cxnLst/>
          <a:rect l="0" t="0" r="0" b="0"/>
          <a:pathLst>
            <a:path>
              <a:moveTo>
                <a:pt x="3255176" y="0"/>
              </a:moveTo>
              <a:lnTo>
                <a:pt x="3255176" y="106394"/>
              </a:lnTo>
              <a:lnTo>
                <a:pt x="0" y="106394"/>
              </a:lnTo>
              <a:lnTo>
                <a:pt x="0" y="2127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20B97-C6D2-4887-9ABC-376A90F3CA58}">
      <dsp:nvSpPr>
        <dsp:cNvPr id="0" name=""/>
        <dsp:cNvSpPr/>
      </dsp:nvSpPr>
      <dsp:spPr>
        <a:xfrm>
          <a:off x="7430983" y="58454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Chief Executive</a:t>
          </a:r>
        </a:p>
      </dsp:txBody>
      <dsp:txXfrm>
        <a:off x="7430983" y="584541"/>
        <a:ext cx="1013284" cy="506642"/>
      </dsp:txXfrm>
    </dsp:sp>
    <dsp:sp modelId="{B43A19E1-89CA-4292-B211-51D33881C071}">
      <dsp:nvSpPr>
        <dsp:cNvPr id="0" name=""/>
        <dsp:cNvSpPr/>
      </dsp:nvSpPr>
      <dsp:spPr>
        <a:xfrm>
          <a:off x="4175806" y="130397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Director Housing Services</a:t>
          </a:r>
        </a:p>
      </dsp:txBody>
      <dsp:txXfrm>
        <a:off x="4175806" y="1303973"/>
        <a:ext cx="1013284" cy="506642"/>
      </dsp:txXfrm>
    </dsp:sp>
    <dsp:sp modelId="{65B95B59-227B-4318-A89F-1956973485FE}">
      <dsp:nvSpPr>
        <dsp:cNvPr id="0" name=""/>
        <dsp:cNvSpPr/>
      </dsp:nvSpPr>
      <dsp:spPr>
        <a:xfrm>
          <a:off x="2463356" y="202340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Housing  Services Manager </a:t>
          </a:r>
        </a:p>
      </dsp:txBody>
      <dsp:txXfrm>
        <a:off x="2463356" y="2023405"/>
        <a:ext cx="1013284" cy="506642"/>
      </dsp:txXfrm>
    </dsp:sp>
    <dsp:sp modelId="{346D6BC6-6060-421F-B598-BCFD59A5A45C}">
      <dsp:nvSpPr>
        <dsp:cNvPr id="0" name=""/>
        <dsp:cNvSpPr/>
      </dsp:nvSpPr>
      <dsp:spPr>
        <a:xfrm>
          <a:off x="11207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Senior Housing Support Officer</a:t>
          </a:r>
        </a:p>
      </dsp:txBody>
      <dsp:txXfrm>
        <a:off x="11207" y="2742837"/>
        <a:ext cx="1013284" cy="506642"/>
      </dsp:txXfrm>
    </dsp:sp>
    <dsp:sp modelId="{8C482704-F5F0-47D1-A1EA-2DA24BA73806}">
      <dsp:nvSpPr>
        <dsp:cNvPr id="0" name=""/>
        <dsp:cNvSpPr/>
      </dsp:nvSpPr>
      <dsp:spPr>
        <a:xfrm>
          <a:off x="264528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Housing Support Worker 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1.6 FTE</a:t>
          </a:r>
        </a:p>
      </dsp:txBody>
      <dsp:txXfrm>
        <a:off x="264528" y="3462269"/>
        <a:ext cx="1013284" cy="506642"/>
      </dsp:txXfrm>
    </dsp:sp>
    <dsp:sp modelId="{11082D14-5E44-4392-9952-F9301BB360EA}">
      <dsp:nvSpPr>
        <dsp:cNvPr id="0" name=""/>
        <dsp:cNvSpPr/>
      </dsp:nvSpPr>
      <dsp:spPr>
        <a:xfrm>
          <a:off x="264528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Scheme </a:t>
          </a:r>
          <a:r>
            <a:rPr lang="en-GB" sz="900" kern="1200" dirty="0"/>
            <a:t>Managers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64528" y="4181701"/>
        <a:ext cx="1013284" cy="506642"/>
      </dsp:txXfrm>
    </dsp:sp>
    <dsp:sp modelId="{38F43ECB-94EB-48CC-9333-AC74FBF1681A}">
      <dsp:nvSpPr>
        <dsp:cNvPr id="0" name=""/>
        <dsp:cNvSpPr/>
      </dsp:nvSpPr>
      <dsp:spPr>
        <a:xfrm>
          <a:off x="264528" y="490113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Scheme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Co-ordinators</a:t>
          </a:r>
        </a:p>
      </dsp:txBody>
      <dsp:txXfrm>
        <a:off x="264528" y="4901133"/>
        <a:ext cx="1013284" cy="506642"/>
      </dsp:txXfrm>
    </dsp:sp>
    <dsp:sp modelId="{47814EC9-3F0B-4455-A5E0-8E95C4DAB0F0}">
      <dsp:nvSpPr>
        <dsp:cNvPr id="0" name=""/>
        <dsp:cNvSpPr/>
      </dsp:nvSpPr>
      <dsp:spPr>
        <a:xfrm>
          <a:off x="264528" y="562056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Team Members</a:t>
          </a:r>
        </a:p>
      </dsp:txBody>
      <dsp:txXfrm>
        <a:off x="264528" y="5620565"/>
        <a:ext cx="1013284" cy="506642"/>
      </dsp:txXfrm>
    </dsp:sp>
    <dsp:sp modelId="{929E6C3C-BA35-4680-A035-33E862A0DEFF}">
      <dsp:nvSpPr>
        <dsp:cNvPr id="0" name=""/>
        <dsp:cNvSpPr/>
      </dsp:nvSpPr>
      <dsp:spPr>
        <a:xfrm>
          <a:off x="1237281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Senior Housing Services Officer</a:t>
          </a:r>
        </a:p>
      </dsp:txBody>
      <dsp:txXfrm>
        <a:off x="1237281" y="2742837"/>
        <a:ext cx="1013284" cy="506642"/>
      </dsp:txXfrm>
    </dsp:sp>
    <dsp:sp modelId="{BCC77B71-5864-4E4E-A154-C271BBDA0C38}">
      <dsp:nvSpPr>
        <dsp:cNvPr id="0" name=""/>
        <dsp:cNvSpPr/>
      </dsp:nvSpPr>
      <dsp:spPr>
        <a:xfrm>
          <a:off x="1490602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Housing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6.1 FTE</a:t>
          </a:r>
        </a:p>
      </dsp:txBody>
      <dsp:txXfrm>
        <a:off x="1490602" y="3462269"/>
        <a:ext cx="1013284" cy="506642"/>
      </dsp:txXfrm>
    </dsp:sp>
    <dsp:sp modelId="{64ADD415-A059-44DE-92DB-817F4EC65F05}">
      <dsp:nvSpPr>
        <dsp:cNvPr id="0" name=""/>
        <dsp:cNvSpPr/>
      </dsp:nvSpPr>
      <dsp:spPr>
        <a:xfrm>
          <a:off x="1490602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Estate Management Assistant</a:t>
          </a:r>
        </a:p>
      </dsp:txBody>
      <dsp:txXfrm>
        <a:off x="1490602" y="4181701"/>
        <a:ext cx="1013284" cy="506642"/>
      </dsp:txXfrm>
    </dsp:sp>
    <dsp:sp modelId="{21E6BAC1-1665-4620-9984-F0B7F4F30BDC}">
      <dsp:nvSpPr>
        <dsp:cNvPr id="0" name=""/>
        <dsp:cNvSpPr/>
      </dsp:nvSpPr>
      <dsp:spPr>
        <a:xfrm>
          <a:off x="1490602" y="490113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Income Management Officer</a:t>
          </a:r>
        </a:p>
      </dsp:txBody>
      <dsp:txXfrm>
        <a:off x="1490602" y="4901133"/>
        <a:ext cx="1013284" cy="506642"/>
      </dsp:txXfrm>
    </dsp:sp>
    <dsp:sp modelId="{5E94F4D6-412F-4A4F-8D45-E29FA0B04CDD}">
      <dsp:nvSpPr>
        <dsp:cNvPr id="0" name=""/>
        <dsp:cNvSpPr/>
      </dsp:nvSpPr>
      <dsp:spPr>
        <a:xfrm>
          <a:off x="2463356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Housing Services Support Team Leader</a:t>
          </a:r>
        </a:p>
      </dsp:txBody>
      <dsp:txXfrm>
        <a:off x="2463356" y="2742837"/>
        <a:ext cx="1013284" cy="506642"/>
      </dsp:txXfrm>
    </dsp:sp>
    <dsp:sp modelId="{A2089BDB-C90F-4514-8050-91302FD70F12}">
      <dsp:nvSpPr>
        <dsp:cNvPr id="0" name=""/>
        <dsp:cNvSpPr/>
      </dsp:nvSpPr>
      <dsp:spPr>
        <a:xfrm>
          <a:off x="2716677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Customer Services Assistants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2.3 FTE</a:t>
          </a:r>
        </a:p>
      </dsp:txBody>
      <dsp:txXfrm>
        <a:off x="2716677" y="3462269"/>
        <a:ext cx="1013284" cy="506642"/>
      </dsp:txXfrm>
    </dsp:sp>
    <dsp:sp modelId="{CE96BD25-355D-46E0-BA53-AB41A8B251F7}">
      <dsp:nvSpPr>
        <dsp:cNvPr id="0" name=""/>
        <dsp:cNvSpPr/>
      </dsp:nvSpPr>
      <dsp:spPr>
        <a:xfrm>
          <a:off x="2716677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Admin Assistant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1.4 FTE</a:t>
          </a:r>
        </a:p>
      </dsp:txBody>
      <dsp:txXfrm>
        <a:off x="2716677" y="4181701"/>
        <a:ext cx="1013284" cy="506642"/>
      </dsp:txXfrm>
    </dsp:sp>
    <dsp:sp modelId="{8A74FC6A-4383-460B-98E0-8E0D8AF21E35}">
      <dsp:nvSpPr>
        <dsp:cNvPr id="0" name=""/>
        <dsp:cNvSpPr/>
      </dsp:nvSpPr>
      <dsp:spPr>
        <a:xfrm>
          <a:off x="3689430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Housing Allocations Support Assistant</a:t>
          </a:r>
        </a:p>
      </dsp:txBody>
      <dsp:txXfrm>
        <a:off x="3689430" y="2742837"/>
        <a:ext cx="1013284" cy="506642"/>
      </dsp:txXfrm>
    </dsp:sp>
    <dsp:sp modelId="{166111D1-20B0-411E-AF65-FDE316861E3B}">
      <dsp:nvSpPr>
        <dsp:cNvPr id="0" name=""/>
        <dsp:cNvSpPr/>
      </dsp:nvSpPr>
      <dsp:spPr>
        <a:xfrm>
          <a:off x="4915504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Tenant Participation Officer</a:t>
          </a:r>
        </a:p>
      </dsp:txBody>
      <dsp:txXfrm>
        <a:off x="4915504" y="2742837"/>
        <a:ext cx="1013284" cy="506642"/>
      </dsp:txXfrm>
    </dsp:sp>
    <dsp:sp modelId="{ECF800C2-4131-46F6-AF98-BB1F9B0213CA}">
      <dsp:nvSpPr>
        <dsp:cNvPr id="0" name=""/>
        <dsp:cNvSpPr/>
      </dsp:nvSpPr>
      <dsp:spPr>
        <a:xfrm>
          <a:off x="3689430" y="202340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Trust Manager</a:t>
          </a:r>
        </a:p>
      </dsp:txBody>
      <dsp:txXfrm>
        <a:off x="3689430" y="2023405"/>
        <a:ext cx="1013284" cy="506642"/>
      </dsp:txXfrm>
    </dsp:sp>
    <dsp:sp modelId="{AFEE6CE9-C8EF-4385-8F74-73BF103E5507}">
      <dsp:nvSpPr>
        <dsp:cNvPr id="0" name=""/>
        <dsp:cNvSpPr/>
      </dsp:nvSpPr>
      <dsp:spPr>
        <a:xfrm>
          <a:off x="5888257" y="202340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Care</a:t>
          </a:r>
          <a:r>
            <a:rPr lang="en-US" sz="900" kern="1200" baseline="0" dirty="0">
              <a:solidFill>
                <a:schemeClr val="bg1"/>
              </a:solidFill>
            </a:rPr>
            <a:t> and Repair Project Manager 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888257" y="2023405"/>
        <a:ext cx="1013284" cy="506642"/>
      </dsp:txXfrm>
    </dsp:sp>
    <dsp:sp modelId="{412F77A4-4DBC-4B6D-8BC7-AA8675824675}">
      <dsp:nvSpPr>
        <dsp:cNvPr id="0" name=""/>
        <dsp:cNvSpPr/>
      </dsp:nvSpPr>
      <dsp:spPr>
        <a:xfrm>
          <a:off x="6157051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Senior</a:t>
          </a:r>
          <a:r>
            <a:rPr lang="en-US" sz="900" kern="1200" baseline="0" dirty="0">
              <a:solidFill>
                <a:schemeClr val="bg1"/>
              </a:solidFill>
            </a:rPr>
            <a:t> Technical Officer 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6157051" y="2742837"/>
        <a:ext cx="1013284" cy="506642"/>
      </dsp:txXfrm>
    </dsp:sp>
    <dsp:sp modelId="{A54B6080-0970-403F-9A67-E212B2D43D70}">
      <dsp:nvSpPr>
        <dsp:cNvPr id="0" name=""/>
        <dsp:cNvSpPr/>
      </dsp:nvSpPr>
      <dsp:spPr>
        <a:xfrm>
          <a:off x="6394899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baseline="0" dirty="0"/>
            <a:t>Assistant Technical Officer</a:t>
          </a:r>
        </a:p>
      </dsp:txBody>
      <dsp:txXfrm>
        <a:off x="6394899" y="3462269"/>
        <a:ext cx="1013284" cy="506642"/>
      </dsp:txXfrm>
    </dsp:sp>
    <dsp:sp modelId="{FFC58668-49B3-4B55-9ABE-B129823A6DFA}">
      <dsp:nvSpPr>
        <dsp:cNvPr id="0" name=""/>
        <dsp:cNvSpPr/>
      </dsp:nvSpPr>
      <dsp:spPr>
        <a:xfrm>
          <a:off x="6394899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Handyman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 FTE</a:t>
          </a:r>
        </a:p>
      </dsp:txBody>
      <dsp:txXfrm>
        <a:off x="6394899" y="4181701"/>
        <a:ext cx="1013284" cy="506642"/>
      </dsp:txXfrm>
    </dsp:sp>
    <dsp:sp modelId="{E470D39F-51D5-4BF3-90A1-5FBD1C94E5CC}">
      <dsp:nvSpPr>
        <dsp:cNvPr id="0" name=""/>
        <dsp:cNvSpPr/>
      </dsp:nvSpPr>
      <dsp:spPr>
        <a:xfrm>
          <a:off x="6141578" y="490113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Support Officer</a:t>
          </a:r>
        </a:p>
      </dsp:txBody>
      <dsp:txXfrm>
        <a:off x="6141578" y="4901133"/>
        <a:ext cx="1013284" cy="506642"/>
      </dsp:txXfrm>
    </dsp:sp>
    <dsp:sp modelId="{B1B1B8E5-F2C3-4A99-B57D-0458970FFBAE}">
      <dsp:nvSpPr>
        <dsp:cNvPr id="0" name=""/>
        <dsp:cNvSpPr/>
      </dsp:nvSpPr>
      <dsp:spPr>
        <a:xfrm>
          <a:off x="6141578" y="562056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Assistant Support Officer</a:t>
          </a:r>
        </a:p>
      </dsp:txBody>
      <dsp:txXfrm>
        <a:off x="6141578" y="5620565"/>
        <a:ext cx="1013284" cy="506642"/>
      </dsp:txXfrm>
    </dsp:sp>
    <dsp:sp modelId="{CD4DF9E7-1EAB-4734-937E-E17BD20DB809}">
      <dsp:nvSpPr>
        <dsp:cNvPr id="0" name=""/>
        <dsp:cNvSpPr/>
      </dsp:nvSpPr>
      <dsp:spPr>
        <a:xfrm>
          <a:off x="6141578" y="633999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Admin Officer</a:t>
          </a:r>
        </a:p>
      </dsp:txBody>
      <dsp:txXfrm>
        <a:off x="6141578" y="6339997"/>
        <a:ext cx="1013284" cy="506642"/>
      </dsp:txXfrm>
    </dsp:sp>
    <dsp:sp modelId="{9D0D688C-7E19-472F-A559-E53D3226B08B}">
      <dsp:nvSpPr>
        <dsp:cNvPr id="0" name=""/>
        <dsp:cNvSpPr/>
      </dsp:nvSpPr>
      <dsp:spPr>
        <a:xfrm>
          <a:off x="6394899" y="705942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Operations Administrator</a:t>
          </a:r>
        </a:p>
      </dsp:txBody>
      <dsp:txXfrm>
        <a:off x="6394899" y="7059429"/>
        <a:ext cx="1013284" cy="506642"/>
      </dsp:txXfrm>
    </dsp:sp>
    <dsp:sp modelId="{0B72800F-11A8-4D3E-9512-680CC8B087F0}">
      <dsp:nvSpPr>
        <dsp:cNvPr id="0" name=""/>
        <dsp:cNvSpPr/>
      </dsp:nvSpPr>
      <dsp:spPr>
        <a:xfrm>
          <a:off x="6394899" y="777886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Customer Services Assistant</a:t>
          </a:r>
        </a:p>
      </dsp:txBody>
      <dsp:txXfrm>
        <a:off x="6394899" y="7778861"/>
        <a:ext cx="1013284" cy="506642"/>
      </dsp:txXfrm>
    </dsp:sp>
    <dsp:sp modelId="{1E146757-7014-47E6-8EFA-F439CF734093}">
      <dsp:nvSpPr>
        <dsp:cNvPr id="0" name=""/>
        <dsp:cNvSpPr/>
      </dsp:nvSpPr>
      <dsp:spPr>
        <a:xfrm>
          <a:off x="6394899" y="849829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Admin Assistant (Fixed Term)</a:t>
          </a:r>
        </a:p>
      </dsp:txBody>
      <dsp:txXfrm>
        <a:off x="6394899" y="8498293"/>
        <a:ext cx="1013284" cy="506642"/>
      </dsp:txXfrm>
    </dsp:sp>
    <dsp:sp modelId="{166BD1F9-6174-4E6D-9C99-CBBA47807936}">
      <dsp:nvSpPr>
        <dsp:cNvPr id="0" name=""/>
        <dsp:cNvSpPr/>
      </dsp:nvSpPr>
      <dsp:spPr>
        <a:xfrm>
          <a:off x="7980690" y="130397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Director Finance and Corporate Services</a:t>
          </a:r>
        </a:p>
      </dsp:txBody>
      <dsp:txXfrm>
        <a:off x="7980690" y="1303973"/>
        <a:ext cx="1013284" cy="506642"/>
      </dsp:txXfrm>
    </dsp:sp>
    <dsp:sp modelId="{8D365854-9AC8-43F5-8AD1-F6E93AF624A3}">
      <dsp:nvSpPr>
        <dsp:cNvPr id="0" name=""/>
        <dsp:cNvSpPr/>
      </dsp:nvSpPr>
      <dsp:spPr>
        <a:xfrm>
          <a:off x="7418337" y="202340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Finance Manager</a:t>
          </a:r>
        </a:p>
      </dsp:txBody>
      <dsp:txXfrm>
        <a:off x="7418337" y="2023405"/>
        <a:ext cx="1013284" cy="506642"/>
      </dsp:txXfrm>
    </dsp:sp>
    <dsp:sp modelId="{1651B188-F99B-4AC3-A515-3C2A30F7D797}">
      <dsp:nvSpPr>
        <dsp:cNvPr id="0" name=""/>
        <dsp:cNvSpPr/>
      </dsp:nvSpPr>
      <dsp:spPr>
        <a:xfrm>
          <a:off x="7367652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Senior Finance Officer</a:t>
          </a:r>
        </a:p>
      </dsp:txBody>
      <dsp:txXfrm>
        <a:off x="7367652" y="2742837"/>
        <a:ext cx="1013284" cy="506642"/>
      </dsp:txXfrm>
    </dsp:sp>
    <dsp:sp modelId="{CE4807BF-B670-436E-9636-090CD967C1A6}">
      <dsp:nvSpPr>
        <dsp:cNvPr id="0" name=""/>
        <dsp:cNvSpPr/>
      </dsp:nvSpPr>
      <dsp:spPr>
        <a:xfrm>
          <a:off x="7620974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Finance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 FTE</a:t>
          </a:r>
        </a:p>
      </dsp:txBody>
      <dsp:txXfrm>
        <a:off x="7620974" y="3462269"/>
        <a:ext cx="1013284" cy="506642"/>
      </dsp:txXfrm>
    </dsp:sp>
    <dsp:sp modelId="{B736B6C4-67D0-45D8-B1D3-94C2FD9CFF48}">
      <dsp:nvSpPr>
        <dsp:cNvPr id="0" name=""/>
        <dsp:cNvSpPr/>
      </dsp:nvSpPr>
      <dsp:spPr>
        <a:xfrm>
          <a:off x="7620974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Finance Assistant</a:t>
          </a:r>
        </a:p>
      </dsp:txBody>
      <dsp:txXfrm>
        <a:off x="7620974" y="4181701"/>
        <a:ext cx="1013284" cy="506642"/>
      </dsp:txXfrm>
    </dsp:sp>
    <dsp:sp modelId="{40C41AEB-CE6C-4089-9750-79E740C5098E}">
      <dsp:nvSpPr>
        <dsp:cNvPr id="0" name=""/>
        <dsp:cNvSpPr/>
      </dsp:nvSpPr>
      <dsp:spPr>
        <a:xfrm>
          <a:off x="7620974" y="490113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Finance Admin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(Fixed Term)</a:t>
          </a:r>
        </a:p>
      </dsp:txBody>
      <dsp:txXfrm>
        <a:off x="7620974" y="4901133"/>
        <a:ext cx="1013284" cy="506642"/>
      </dsp:txXfrm>
    </dsp:sp>
    <dsp:sp modelId="{176F89CB-983F-4515-9F9A-99CAE5019F7B}">
      <dsp:nvSpPr>
        <dsp:cNvPr id="0" name=""/>
        <dsp:cNvSpPr/>
      </dsp:nvSpPr>
      <dsp:spPr>
        <a:xfrm>
          <a:off x="8593727" y="202340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Corporate Services Manager</a:t>
          </a:r>
        </a:p>
      </dsp:txBody>
      <dsp:txXfrm>
        <a:off x="8593727" y="2023405"/>
        <a:ext cx="1013284" cy="506642"/>
      </dsp:txXfrm>
    </dsp:sp>
    <dsp:sp modelId="{773FD8DD-0100-4305-A411-7584EF2DAB83}">
      <dsp:nvSpPr>
        <dsp:cNvPr id="0" name=""/>
        <dsp:cNvSpPr/>
      </dsp:nvSpPr>
      <dsp:spPr>
        <a:xfrm>
          <a:off x="8847048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Compliance Advisor</a:t>
          </a:r>
        </a:p>
      </dsp:txBody>
      <dsp:txXfrm>
        <a:off x="8847048" y="2742837"/>
        <a:ext cx="1013284" cy="506642"/>
      </dsp:txXfrm>
    </dsp:sp>
    <dsp:sp modelId="{349769FC-88F3-454E-B015-42C6A6C75CC0}">
      <dsp:nvSpPr>
        <dsp:cNvPr id="0" name=""/>
        <dsp:cNvSpPr/>
      </dsp:nvSpPr>
      <dsp:spPr>
        <a:xfrm>
          <a:off x="8847048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Communications Officer</a:t>
          </a:r>
        </a:p>
      </dsp:txBody>
      <dsp:txXfrm>
        <a:off x="8847048" y="3462269"/>
        <a:ext cx="1013284" cy="506642"/>
      </dsp:txXfrm>
    </dsp:sp>
    <dsp:sp modelId="{9AD8F9F4-7133-400A-9900-DE6FD2FE5F14}">
      <dsp:nvSpPr>
        <dsp:cNvPr id="0" name=""/>
        <dsp:cNvSpPr/>
      </dsp:nvSpPr>
      <dsp:spPr>
        <a:xfrm>
          <a:off x="8847048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HR</a:t>
          </a:r>
          <a:r>
            <a:rPr lang="en-GB" sz="900" kern="1200" baseline="0" dirty="0"/>
            <a:t> Officer</a:t>
          </a:r>
          <a:endParaRPr lang="en-GB" sz="900" kern="1200" dirty="0"/>
        </a:p>
      </dsp:txBody>
      <dsp:txXfrm>
        <a:off x="8847048" y="4181701"/>
        <a:ext cx="1013284" cy="506642"/>
      </dsp:txXfrm>
    </dsp:sp>
    <dsp:sp modelId="{4B4343A7-8D0E-4205-8E5E-09614AE993C3}">
      <dsp:nvSpPr>
        <dsp:cNvPr id="0" name=""/>
        <dsp:cNvSpPr/>
      </dsp:nvSpPr>
      <dsp:spPr>
        <a:xfrm>
          <a:off x="8847048" y="490113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Corporate Services Assistants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1.5 FTE</a:t>
          </a:r>
        </a:p>
      </dsp:txBody>
      <dsp:txXfrm>
        <a:off x="8847048" y="4901133"/>
        <a:ext cx="1013284" cy="506642"/>
      </dsp:txXfrm>
    </dsp:sp>
    <dsp:sp modelId="{F30A166D-728F-42EC-A39C-08E9224E4E3E}">
      <dsp:nvSpPr>
        <dsp:cNvPr id="0" name=""/>
        <dsp:cNvSpPr/>
      </dsp:nvSpPr>
      <dsp:spPr>
        <a:xfrm>
          <a:off x="10686159" y="130397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Director</a:t>
          </a:r>
          <a:r>
            <a:rPr lang="en-GB" sz="900" kern="1200" baseline="0" dirty="0"/>
            <a:t> of Property Assets</a:t>
          </a:r>
          <a:endParaRPr lang="en-GB" sz="900" kern="1200" dirty="0"/>
        </a:p>
      </dsp:txBody>
      <dsp:txXfrm>
        <a:off x="10686159" y="1303973"/>
        <a:ext cx="1013284" cy="506642"/>
      </dsp:txXfrm>
    </dsp:sp>
    <dsp:sp modelId="{EEB063A4-0177-4221-AE53-E7180C554FC8}">
      <dsp:nvSpPr>
        <dsp:cNvPr id="0" name=""/>
        <dsp:cNvSpPr/>
      </dsp:nvSpPr>
      <dsp:spPr>
        <a:xfrm>
          <a:off x="10686159" y="202340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Property Services Manager</a:t>
          </a:r>
        </a:p>
      </dsp:txBody>
      <dsp:txXfrm>
        <a:off x="10686159" y="2023405"/>
        <a:ext cx="1013284" cy="506642"/>
      </dsp:txXfrm>
    </dsp:sp>
    <dsp:sp modelId="{A4A06F28-42E1-4A84-86E4-57C42472B516}">
      <dsp:nvSpPr>
        <dsp:cNvPr id="0" name=""/>
        <dsp:cNvSpPr/>
      </dsp:nvSpPr>
      <dsp:spPr>
        <a:xfrm>
          <a:off x="10073122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Senior</a:t>
          </a:r>
          <a:r>
            <a:rPr lang="en-GB" sz="900" kern="1200" baseline="0" dirty="0"/>
            <a:t> Property Services Officer (Repairs)</a:t>
          </a:r>
          <a:endParaRPr lang="en-GB" sz="900" kern="1200" dirty="0"/>
        </a:p>
      </dsp:txBody>
      <dsp:txXfrm>
        <a:off x="10073122" y="2742837"/>
        <a:ext cx="1013284" cy="506642"/>
      </dsp:txXfrm>
    </dsp:sp>
    <dsp:sp modelId="{D04F3087-6EFD-4B75-98E6-6EB176249C22}">
      <dsp:nvSpPr>
        <dsp:cNvPr id="0" name=""/>
        <dsp:cNvSpPr/>
      </dsp:nvSpPr>
      <dsp:spPr>
        <a:xfrm>
          <a:off x="10326443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Property Services Officer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5.8 </a:t>
          </a:r>
          <a:r>
            <a:rPr lang="en-GB" sz="900" kern="1200" dirty="0"/>
            <a:t>FTE</a:t>
          </a:r>
        </a:p>
      </dsp:txBody>
      <dsp:txXfrm>
        <a:off x="10326443" y="3462269"/>
        <a:ext cx="1013284" cy="506642"/>
      </dsp:txXfrm>
    </dsp:sp>
    <dsp:sp modelId="{A220C338-A241-4A46-998D-B021B919E09B}">
      <dsp:nvSpPr>
        <dsp:cNvPr id="0" name=""/>
        <dsp:cNvSpPr/>
      </dsp:nvSpPr>
      <dsp:spPr>
        <a:xfrm>
          <a:off x="10326443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Customer Services Assistant</a:t>
          </a:r>
        </a:p>
      </dsp:txBody>
      <dsp:txXfrm>
        <a:off x="10326443" y="4181701"/>
        <a:ext cx="1013284" cy="506642"/>
      </dsp:txXfrm>
    </dsp:sp>
    <dsp:sp modelId="{8A6F4A30-3067-4E45-A36E-EBD910E0A773}">
      <dsp:nvSpPr>
        <dsp:cNvPr id="0" name=""/>
        <dsp:cNvSpPr/>
      </dsp:nvSpPr>
      <dsp:spPr>
        <a:xfrm>
          <a:off x="10326443" y="490113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/>
            <a:t>Maintenance Joiner</a:t>
          </a:r>
        </a:p>
      </dsp:txBody>
      <dsp:txXfrm>
        <a:off x="10326443" y="4901133"/>
        <a:ext cx="1013284" cy="506642"/>
      </dsp:txXfrm>
    </dsp:sp>
    <dsp:sp modelId="{DD56C2A1-C695-4650-ACC0-C085E246C232}">
      <dsp:nvSpPr>
        <dsp:cNvPr id="0" name=""/>
        <dsp:cNvSpPr/>
      </dsp:nvSpPr>
      <dsp:spPr>
        <a:xfrm>
          <a:off x="11299196" y="2742837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Senior Property Services Officer (Compliance)</a:t>
          </a:r>
        </a:p>
      </dsp:txBody>
      <dsp:txXfrm>
        <a:off x="11299196" y="2742837"/>
        <a:ext cx="1013284" cy="506642"/>
      </dsp:txXfrm>
    </dsp:sp>
    <dsp:sp modelId="{A2E80124-E014-40AD-B704-F7ADEC385DEB}">
      <dsp:nvSpPr>
        <dsp:cNvPr id="0" name=""/>
        <dsp:cNvSpPr/>
      </dsp:nvSpPr>
      <dsp:spPr>
        <a:xfrm>
          <a:off x="11552517" y="3462269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Property Services Admin Officer</a:t>
          </a:r>
        </a:p>
      </dsp:txBody>
      <dsp:txXfrm>
        <a:off x="11552517" y="3462269"/>
        <a:ext cx="1013284" cy="506642"/>
      </dsp:txXfrm>
    </dsp:sp>
    <dsp:sp modelId="{F2D1F992-9AEB-44BA-B2D1-37DFD2DEC8D1}">
      <dsp:nvSpPr>
        <dsp:cNvPr id="0" name=""/>
        <dsp:cNvSpPr/>
      </dsp:nvSpPr>
      <dsp:spPr>
        <a:xfrm>
          <a:off x="11552517" y="4181701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Technical Officer</a:t>
          </a:r>
        </a:p>
      </dsp:txBody>
      <dsp:txXfrm>
        <a:off x="11552517" y="4181701"/>
        <a:ext cx="1013284" cy="506642"/>
      </dsp:txXfrm>
    </dsp:sp>
    <dsp:sp modelId="{722C1B68-ACB7-4A04-810D-FA9113594A2F}">
      <dsp:nvSpPr>
        <dsp:cNvPr id="0" name=""/>
        <dsp:cNvSpPr/>
      </dsp:nvSpPr>
      <dsp:spPr>
        <a:xfrm>
          <a:off x="11552517" y="4901133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Technical Assistant</a:t>
          </a:r>
        </a:p>
      </dsp:txBody>
      <dsp:txXfrm>
        <a:off x="11552517" y="4901133"/>
        <a:ext cx="1013284" cy="506642"/>
      </dsp:txXfrm>
    </dsp:sp>
    <dsp:sp modelId="{B79B77E1-6E6A-4F2D-A633-1FB17FAF7CB6}">
      <dsp:nvSpPr>
        <dsp:cNvPr id="0" name=""/>
        <dsp:cNvSpPr/>
      </dsp:nvSpPr>
      <dsp:spPr>
        <a:xfrm>
          <a:off x="11552517" y="5620565"/>
          <a:ext cx="1013284" cy="5066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Customer Services Officer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/>
            <a:t>2 FTE</a:t>
          </a:r>
        </a:p>
      </dsp:txBody>
      <dsp:txXfrm>
        <a:off x="11552517" y="5620565"/>
        <a:ext cx="1013284" cy="506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31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37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86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018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06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687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89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775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76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20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6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4439F-E207-415E-868A-5EDD75BF4C14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6DF0B-53DF-4968-A20F-B866ED1B3A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8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57FF0-DA0C-4B8E-B9C9-C68F444EE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1675" y="445478"/>
            <a:ext cx="9438249" cy="656492"/>
          </a:xfrm>
        </p:spPr>
        <p:txBody>
          <a:bodyPr anchor="ctr">
            <a:normAutofit/>
          </a:bodyPr>
          <a:lstStyle/>
          <a:p>
            <a:r>
              <a:rPr lang="en-GB" sz="1800" b="1" dirty="0"/>
              <a:t>Castlehill Housing Association</a:t>
            </a:r>
          </a:p>
        </p:txBody>
      </p:sp>
      <p:pic>
        <p:nvPicPr>
          <p:cNvPr id="4" name="Picture 3" descr="castlehill logo2008">
            <a:extLst>
              <a:ext uri="{FF2B5EF4-FFF2-40B4-BE49-F238E27FC236}">
                <a16:creationId xmlns:a16="http://schemas.microsoft.com/office/drawing/2014/main" id="{7AEDD76E-D670-4A79-AFE1-A9F3AB2247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50" y="437125"/>
            <a:ext cx="1152525" cy="6648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80AAC05-952E-4077-88BF-81830217AD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0415861"/>
              </p:ext>
            </p:extLst>
          </p:nvPr>
        </p:nvGraphicFramePr>
        <p:xfrm>
          <a:off x="83914" y="437125"/>
          <a:ext cx="12577010" cy="95894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AD6E1E6-54C0-4F39-984A-F7657E27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914" y="9142670"/>
            <a:ext cx="1085980" cy="364745"/>
          </a:xfrm>
        </p:spPr>
        <p:txBody>
          <a:bodyPr/>
          <a:lstStyle/>
          <a:p>
            <a:r>
              <a:rPr lang="en-GB" sz="1000" dirty="0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249319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178</Words>
  <Application>Microsoft Office PowerPoint</Application>
  <PresentationFormat>A3 Paper (297x420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Castlehill Housing Association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Castlehill Housing Association</dc:title>
  <dc:creator>Amy Fyfe</dc:creator>
  <cp:lastModifiedBy>Amy Fyfe</cp:lastModifiedBy>
  <cp:revision>13</cp:revision>
  <dcterms:created xsi:type="dcterms:W3CDTF">2021-12-23T10:22:55Z</dcterms:created>
  <dcterms:modified xsi:type="dcterms:W3CDTF">2023-03-22T15:06:31Z</dcterms:modified>
</cp:coreProperties>
</file>